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6"/>
  </p:notesMasterIdLst>
  <p:sldIdLst>
    <p:sldId id="359" r:id="rId3"/>
    <p:sldId id="445" r:id="rId4"/>
    <p:sldId id="434" r:id="rId5"/>
    <p:sldId id="395" r:id="rId7"/>
    <p:sldId id="457" r:id="rId8"/>
    <p:sldId id="435" r:id="rId9"/>
    <p:sldId id="442" r:id="rId10"/>
    <p:sldId id="458" r:id="rId11"/>
    <p:sldId id="400" r:id="rId12"/>
    <p:sldId id="394" r:id="rId13"/>
    <p:sldId id="444" r:id="rId14"/>
  </p:sldIdLst>
  <p:sldSz cx="9144000" cy="5143500" type="screen16x9"/>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 userDrawn="1">
          <p15:clr>
            <a:srgbClr val="A4A3A4"/>
          </p15:clr>
        </p15:guide>
        <p15:guide id="2" pos="28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l" initials="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611F"/>
    <a:srgbClr val="13537B"/>
    <a:srgbClr val="079ABD"/>
    <a:srgbClr val="820C0C"/>
    <a:srgbClr val="1CBED4"/>
    <a:srgbClr val="08BDE8"/>
    <a:srgbClr val="0055A2"/>
    <a:srgbClr val="81BE00"/>
    <a:srgbClr val="DE703E"/>
    <a:srgbClr val="0072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7" autoAdjust="0"/>
    <p:restoredTop sz="96140" autoAdjust="0"/>
  </p:normalViewPr>
  <p:slideViewPr>
    <p:cSldViewPr showGuides="1">
      <p:cViewPr>
        <p:scale>
          <a:sx n="125" d="100"/>
          <a:sy n="125" d="100"/>
        </p:scale>
        <p:origin x="-660" y="-360"/>
      </p:cViewPr>
      <p:guideLst>
        <p:guide orient="horz" pos="-21"/>
        <p:guide pos="28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BFDDE-8676-4AFE-9C94-8FCD508E626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402B7-F542-436F-81C9-16B8D6AE103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46083"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46084"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87201724-6239-4EEE-944A-93EC7F6A716F}" type="slidenum">
              <a:rPr lang="zh-CN" altLang="en-US" smtClean="0"/>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46083"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46084"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87201724-6239-4EEE-944A-93EC7F6A716F}" type="slidenum">
              <a:rPr lang="zh-CN" altLang="en-US" smtClean="0"/>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ln>
        </p:spPr>
      </p:sp>
      <p:sp>
        <p:nvSpPr>
          <p:cNvPr id="46083"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46084"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87201724-6239-4EEE-944A-93EC7F6A716F}" type="slidenum">
              <a:rPr lang="zh-CN" altLang="en-US" smtClean="0"/>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6"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1507"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fld id="{826F4560-C35C-4B99-B8FE-0D17290D2FE6}" type="slidenum">
              <a:rPr lang="zh-CN" altLang="en-US"/>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6"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1507"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fld id="{826F4560-C35C-4B99-B8FE-0D17290D2FE6}"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3.xml"/><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2.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a:xfrm>
          <a:off x="0" y="0"/>
          <a:ext cx="0" cy="0"/>
          <a:chOff x="0" y="0"/>
          <a:chExt cx="0" cy="0"/>
        </a:xfrm>
      </p:grpSpPr>
      <p:sp>
        <p:nvSpPr>
          <p:cNvPr id="11" name="文本框 6"/>
          <p:cNvSpPr txBox="1">
            <a:spLocks noChangeArrowheads="1"/>
          </p:cNvSpPr>
          <p:nvPr/>
        </p:nvSpPr>
        <p:spPr bwMode="auto">
          <a:xfrm>
            <a:off x="2771775" y="3075940"/>
            <a:ext cx="3323590" cy="1014730"/>
          </a:xfrm>
          <a:prstGeom prst="rect">
            <a:avLst/>
          </a:prstGeom>
          <a:noFill/>
          <a:ln w="6350">
            <a:noFill/>
          </a:ln>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汇报人：</a:t>
            </a:r>
            <a:r>
              <a:rPr lang="en-US" altLang="zh-CN"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XXX</a:t>
            </a:r>
            <a:endParaRPr lang="zh-CN" altLang="en-US"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endParaRPr>
          </a:p>
          <a:p>
            <a:pPr algn="ctr" eaLnBrk="1" hangingPunct="1">
              <a:lnSpc>
                <a:spcPct val="150000"/>
              </a:lnSpc>
              <a:buFont typeface="Arial" panose="020B0604020202020204" pitchFamily="34" charset="0"/>
              <a:buNone/>
            </a:pPr>
            <a:r>
              <a:rPr lang="zh-CN" altLang="en-US"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指导教师：姓名</a:t>
            </a:r>
            <a:r>
              <a:rPr lang="en-US" altLang="zh-CN"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 </a:t>
            </a:r>
            <a:r>
              <a:rPr lang="zh-CN" altLang="en-US"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职称</a:t>
            </a:r>
            <a:endParaRPr lang="zh-CN" altLang="en-US" sz="2000" dirty="0" smtClean="0">
              <a:solidFill>
                <a:schemeClr val="tx1">
                  <a:lumMod val="95000"/>
                  <a:lumOff val="5000"/>
                </a:schemeClr>
              </a:solidFill>
              <a:latin typeface="黑体" panose="02010609060101010101" charset="-122"/>
              <a:ea typeface="黑体" panose="02010609060101010101" charset="-122"/>
              <a:cs typeface="黑体" panose="02010609060101010101" charset="-122"/>
            </a:endParaRPr>
          </a:p>
        </p:txBody>
      </p:sp>
      <p:cxnSp>
        <p:nvCxnSpPr>
          <p:cNvPr id="12" name="直接连接符 11"/>
          <p:cNvCxnSpPr/>
          <p:nvPr/>
        </p:nvCxnSpPr>
        <p:spPr>
          <a:xfrm>
            <a:off x="748338" y="2931790"/>
            <a:ext cx="7730958" cy="0"/>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sp>
        <p:nvSpPr>
          <p:cNvPr id="6" name="文本框 6"/>
          <p:cNvSpPr txBox="1">
            <a:spLocks noChangeArrowheads="1"/>
          </p:cNvSpPr>
          <p:nvPr/>
        </p:nvSpPr>
        <p:spPr bwMode="auto">
          <a:xfrm>
            <a:off x="3131711" y="4012079"/>
            <a:ext cx="2736834" cy="460375"/>
          </a:xfrm>
          <a:prstGeom prst="rect">
            <a:avLst/>
          </a:prstGeom>
          <a:noFill/>
          <a:ln w="6350">
            <a:noFill/>
          </a:ln>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lnSpc>
                <a:spcPct val="150000"/>
              </a:lnSpc>
              <a:buFont typeface="Arial" panose="020B0604020202020204" pitchFamily="34" charset="0"/>
              <a:buNone/>
            </a:pPr>
            <a:r>
              <a:rPr lang="en-US" altLang="zh-CN"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 </a:t>
            </a:r>
            <a:r>
              <a:rPr lang="zh-CN" altLang="en-US"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年</a:t>
            </a:r>
            <a:r>
              <a:rPr lang="en-US" altLang="zh-CN"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  </a:t>
            </a:r>
            <a:r>
              <a:rPr lang="zh-CN" altLang="en-US"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月</a:t>
            </a:r>
            <a:r>
              <a:rPr lang="en-US" altLang="zh-CN"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   </a:t>
            </a:r>
            <a:r>
              <a:rPr lang="zh-CN" altLang="en-US"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rPr>
              <a:t>日</a:t>
            </a:r>
            <a:endParaRPr lang="zh-CN" altLang="en-US" sz="1600" dirty="0" smtClean="0">
              <a:solidFill>
                <a:schemeClr val="tx1">
                  <a:lumMod val="95000"/>
                  <a:lumOff val="5000"/>
                </a:schemeClr>
              </a:solidFill>
              <a:latin typeface="黑体" panose="02010609060101010101" charset="-122"/>
              <a:ea typeface="黑体" panose="02010609060101010101" charset="-122"/>
              <a:cs typeface="黑体" panose="02010609060101010101" charset="-122"/>
            </a:endParaRPr>
          </a:p>
        </p:txBody>
      </p:sp>
      <p:sp>
        <p:nvSpPr>
          <p:cNvPr id="3" name="TextBox 2"/>
          <p:cNvSpPr txBox="1"/>
          <p:nvPr/>
        </p:nvSpPr>
        <p:spPr>
          <a:xfrm>
            <a:off x="1059180" y="2355850"/>
            <a:ext cx="6881495" cy="583565"/>
          </a:xfrm>
          <a:prstGeom prst="rect">
            <a:avLst/>
          </a:prstGeom>
          <a:noFill/>
        </p:spPr>
        <p:txBody>
          <a:bodyPr wrap="square" rtlCol="0">
            <a:spAutoFit/>
          </a:bodyPr>
          <a:lstStyle/>
          <a:p>
            <a:pPr algn="ctr"/>
            <a:r>
              <a:rPr lang="zh-CN" altLang="en-US" sz="3200" b="1" dirty="0">
                <a:latin typeface="隶书" panose="02010509060101010101" charset="-122"/>
                <a:ea typeface="隶书" panose="02010509060101010101" charset="-122"/>
              </a:rPr>
              <a:t>论文题目</a:t>
            </a:r>
            <a:r>
              <a:rPr lang="en-US" altLang="zh-CN" sz="3200" b="1" dirty="0">
                <a:latin typeface="隶书" panose="02010509060101010101" charset="-122"/>
                <a:ea typeface="隶书" panose="02010509060101010101" charset="-122"/>
              </a:rPr>
              <a:t>XXXXXXXXX</a:t>
            </a:r>
            <a:endParaRPr lang="en-US" altLang="zh-CN" sz="3200" b="1" dirty="0">
              <a:latin typeface="隶书" panose="02010509060101010101" charset="-122"/>
              <a:ea typeface="隶书" panose="02010509060101010101" charset="-122"/>
            </a:endParaRPr>
          </a:p>
        </p:txBody>
      </p:sp>
      <p:sp>
        <p:nvSpPr>
          <p:cNvPr id="5" name="矩形 4"/>
          <p:cNvSpPr/>
          <p:nvPr/>
        </p:nvSpPr>
        <p:spPr>
          <a:xfrm>
            <a:off x="0" y="-20201"/>
            <a:ext cx="9144000" cy="1995686"/>
          </a:xfrm>
          <a:prstGeom prst="rect">
            <a:avLst/>
          </a:prstGeom>
          <a:gradFill flip="none" rotWithShape="1">
            <a:gsLst>
              <a:gs pos="41000">
                <a:srgbClr val="006DAD"/>
              </a:gs>
              <a:gs pos="100000">
                <a:srgbClr val="002060"/>
              </a:gs>
              <a:gs pos="0">
                <a:srgbClr val="00B0F0"/>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defRPr/>
            </a:pPr>
            <a:endParaRPr lang="zh-CN" altLang="en-US" dirty="0"/>
          </a:p>
        </p:txBody>
      </p:sp>
      <p:sp>
        <p:nvSpPr>
          <p:cNvPr id="2" name="TextBox 2"/>
          <p:cNvSpPr txBox="1"/>
          <p:nvPr/>
        </p:nvSpPr>
        <p:spPr>
          <a:xfrm>
            <a:off x="1902460" y="810895"/>
            <a:ext cx="6881495" cy="460375"/>
          </a:xfrm>
          <a:prstGeom prst="rect">
            <a:avLst/>
          </a:prstGeom>
          <a:noFill/>
        </p:spPr>
        <p:txBody>
          <a:bodyPr wrap="square" rtlCol="0">
            <a:spAutoFit/>
          </a:bodyPr>
          <a:p>
            <a:r>
              <a:rPr lang="zh-CN" altLang="en-US" sz="2400" b="1" dirty="0">
                <a:solidFill>
                  <a:schemeClr val="bg1"/>
                </a:solidFill>
                <a:latin typeface="隶书" panose="02010509060101010101" charset="-122"/>
                <a:ea typeface="隶书" panose="02010509060101010101" charset="-122"/>
                <a:cs typeface="隶书" panose="02010509060101010101" charset="-122"/>
              </a:rPr>
              <a:t>马克思主义学院202</a:t>
            </a:r>
            <a:r>
              <a:rPr lang="en-US" altLang="zh-CN" sz="2400" b="1" dirty="0">
                <a:solidFill>
                  <a:schemeClr val="bg1"/>
                </a:solidFill>
                <a:latin typeface="隶书" panose="02010509060101010101" charset="-122"/>
                <a:ea typeface="隶书" panose="02010509060101010101" charset="-122"/>
                <a:cs typeface="隶书" panose="02010509060101010101" charset="-122"/>
              </a:rPr>
              <a:t>X</a:t>
            </a:r>
            <a:r>
              <a:rPr lang="zh-CN" altLang="en-US" sz="2400" b="1" dirty="0">
                <a:solidFill>
                  <a:schemeClr val="bg1"/>
                </a:solidFill>
                <a:latin typeface="隶书" panose="02010509060101010101" charset="-122"/>
                <a:ea typeface="隶书" panose="02010509060101010101" charset="-122"/>
                <a:cs typeface="隶书" panose="02010509060101010101" charset="-122"/>
              </a:rPr>
              <a:t>级硕士研究生论文开题</a:t>
            </a:r>
            <a:endParaRPr lang="zh-CN" altLang="en-US" sz="2400" b="1" dirty="0">
              <a:solidFill>
                <a:schemeClr val="bg1"/>
              </a:solidFill>
              <a:latin typeface="隶书" panose="02010509060101010101" charset="-122"/>
              <a:ea typeface="隶书" panose="02010509060101010101" charset="-122"/>
              <a:cs typeface="隶书" panose="02010509060101010101" charset="-122"/>
            </a:endParaRPr>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2" descr="C:\Users\lenovo\Desktop\图片2.jpg"/>
          <p:cNvPicPr>
            <a:picLocks noChangeAspect="1" noChangeArrowheads="1"/>
          </p:cNvPicPr>
          <p:nvPr/>
        </p:nvPicPr>
        <p:blipFill>
          <a:blip r:embed="rId1" cstate="print"/>
          <a:srcRect/>
          <a:stretch>
            <a:fillRect/>
          </a:stretch>
        </p:blipFill>
        <p:spPr bwMode="auto">
          <a:xfrm>
            <a:off x="0" y="0"/>
            <a:ext cx="9144000" cy="5143500"/>
          </a:xfrm>
          <a:prstGeom prst="rect">
            <a:avLst/>
          </a:prstGeom>
          <a:noFill/>
        </p:spPr>
      </p:pic>
      <p:sp>
        <p:nvSpPr>
          <p:cNvPr id="35" name="圆角矩形 34"/>
          <p:cNvSpPr/>
          <p:nvPr/>
        </p:nvSpPr>
        <p:spPr>
          <a:xfrm>
            <a:off x="3104331" y="1260773"/>
            <a:ext cx="5572125" cy="3083793"/>
          </a:xfrm>
          <a:prstGeom prst="roundRect">
            <a:avLst>
              <a:gd name="adj" fmla="val 1309"/>
            </a:avLst>
          </a:prstGeom>
          <a:solidFill>
            <a:schemeClr val="accent2">
              <a:lumMod val="10000"/>
              <a:lumOff val="90000"/>
              <a:alpha val="24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右箭头 18"/>
          <p:cNvSpPr/>
          <p:nvPr/>
        </p:nvSpPr>
        <p:spPr>
          <a:xfrm>
            <a:off x="2409428" y="2544366"/>
            <a:ext cx="578396" cy="500063"/>
          </a:xfrm>
          <a:prstGeom prst="rightArrow">
            <a:avLst/>
          </a:prstGeom>
          <a:solidFill>
            <a:srgbClr val="0070C0"/>
          </a:solidFill>
          <a:ln>
            <a:solidFill>
              <a:srgbClr val="13537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endParaRPr lang="zh-CN" altLang="en-US" sz="1400" dirty="0">
              <a:latin typeface="微软雅黑" panose="020B0503020204020204" charset="-122"/>
              <a:ea typeface="微软雅黑" panose="020B0503020204020204" charset="-122"/>
            </a:endParaRPr>
          </a:p>
        </p:txBody>
      </p:sp>
      <p:grpSp>
        <p:nvGrpSpPr>
          <p:cNvPr id="20492" name="组合 20"/>
          <p:cNvGrpSpPr/>
          <p:nvPr/>
        </p:nvGrpSpPr>
        <p:grpSpPr bwMode="auto">
          <a:xfrm>
            <a:off x="3279725" y="2469625"/>
            <a:ext cx="5143501" cy="645160"/>
            <a:chOff x="898249" y="1690894"/>
            <a:chExt cx="5143536" cy="645167"/>
          </a:xfrm>
        </p:grpSpPr>
        <p:sp>
          <p:nvSpPr>
            <p:cNvPr id="22" name="矩形 21"/>
            <p:cNvSpPr/>
            <p:nvPr/>
          </p:nvSpPr>
          <p:spPr>
            <a:xfrm>
              <a:off x="1892031" y="1693627"/>
              <a:ext cx="4149754" cy="571506"/>
            </a:xfrm>
            <a:prstGeom prst="rect">
              <a:avLst/>
            </a:prstGeom>
            <a:solidFill>
              <a:schemeClr val="bg1">
                <a:alpha val="95000"/>
              </a:schemeClr>
            </a:solidFill>
            <a:ln w="6350" cap="flat" cmpd="sng" algn="ctr">
              <a:solidFill>
                <a:srgbClr val="0070C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3" name="五边形 22"/>
            <p:cNvSpPr/>
            <p:nvPr/>
          </p:nvSpPr>
          <p:spPr>
            <a:xfrm>
              <a:off x="898249" y="1693626"/>
              <a:ext cx="1285884" cy="571506"/>
            </a:xfrm>
            <a:prstGeom prst="homePlate">
              <a:avLst/>
            </a:prstGeom>
            <a:solidFill>
              <a:srgbClr val="C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200" b="1" dirty="0" smtClean="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2</a:t>
              </a:r>
              <a:endParaRPr lang="zh-CN" altLang="en-US" sz="22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24" name="TextBox 23"/>
            <p:cNvSpPr txBox="1"/>
            <p:nvPr/>
          </p:nvSpPr>
          <p:spPr>
            <a:xfrm>
              <a:off x="2197210" y="1690894"/>
              <a:ext cx="3571900" cy="645167"/>
            </a:xfrm>
            <a:prstGeom prst="rect">
              <a:avLst/>
            </a:prstGeom>
            <a:noFill/>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auto">
                <a:spcBef>
                  <a:spcPts val="0"/>
                </a:spcBef>
                <a:spcAft>
                  <a:spcPts val="0"/>
                </a:spcAft>
                <a:defRPr/>
              </a:pPr>
              <a:r>
                <a:rPr lang="zh-CN" altLang="en-US" sz="1000" dirty="0" smtClean="0">
                  <a:latin typeface="微软雅黑" panose="020B0503020204020204" charset="-122"/>
                  <a:ea typeface="微软雅黑" panose="020B0503020204020204" charset="-122"/>
                </a:rPr>
                <a:t>　　</a:t>
              </a:r>
              <a:r>
                <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单击此处添加文字单击此处添加文字单击此处添加文字</a:t>
              </a:r>
              <a:endPar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20493" name="组合 25"/>
          <p:cNvGrpSpPr/>
          <p:nvPr/>
        </p:nvGrpSpPr>
        <p:grpSpPr bwMode="auto">
          <a:xfrm>
            <a:off x="3279724" y="3371641"/>
            <a:ext cx="5143500" cy="645160"/>
            <a:chOff x="898249" y="1656806"/>
            <a:chExt cx="5143536" cy="645167"/>
          </a:xfrm>
        </p:grpSpPr>
        <p:sp>
          <p:nvSpPr>
            <p:cNvPr id="27" name="矩形 26"/>
            <p:cNvSpPr/>
            <p:nvPr/>
          </p:nvSpPr>
          <p:spPr>
            <a:xfrm>
              <a:off x="1892031" y="1693627"/>
              <a:ext cx="4149754" cy="571506"/>
            </a:xfrm>
            <a:prstGeom prst="rect">
              <a:avLst/>
            </a:prstGeom>
            <a:solidFill>
              <a:schemeClr val="bg1">
                <a:alpha val="95000"/>
              </a:schemeClr>
            </a:solidFill>
            <a:ln w="6350" cap="flat" cmpd="sng" algn="ctr">
              <a:solidFill>
                <a:srgbClr val="0070C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8" name="五边形 27"/>
            <p:cNvSpPr/>
            <p:nvPr/>
          </p:nvSpPr>
          <p:spPr>
            <a:xfrm>
              <a:off x="898249" y="1693627"/>
              <a:ext cx="1285884" cy="571506"/>
            </a:xfrm>
            <a:prstGeom prst="homePlate">
              <a:avLst/>
            </a:prstGeom>
            <a:solidFill>
              <a:srgbClr val="0070C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200" b="1" dirty="0" smtClean="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3</a:t>
              </a:r>
              <a:endParaRPr lang="zh-CN" altLang="en-US" sz="22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29" name="TextBox 28"/>
            <p:cNvSpPr txBox="1"/>
            <p:nvPr/>
          </p:nvSpPr>
          <p:spPr>
            <a:xfrm>
              <a:off x="2175620" y="1656806"/>
              <a:ext cx="3747865" cy="645167"/>
            </a:xfrm>
            <a:prstGeom prst="rect">
              <a:avLst/>
            </a:prstGeom>
            <a:noFill/>
          </p:spPr>
          <p:txBody>
            <a:bodyPr wrap="square">
              <a:spAutoFit/>
            </a:bodyPr>
            <a:lstStyle/>
            <a:p>
              <a:pPr>
                <a:defRPr/>
              </a:pPr>
              <a:r>
                <a:rPr lang="zh-CN" altLang="en-US" sz="1000" dirty="0" smtClean="0">
                  <a:latin typeface="微软雅黑" panose="020B0503020204020204" charset="-122"/>
                  <a:ea typeface="微软雅黑" panose="020B0503020204020204" charset="-122"/>
                </a:rPr>
                <a:t>　　</a:t>
              </a:r>
              <a:r>
                <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单击此处添加文字单击此处添加文字单击此处添加文字</a:t>
              </a:r>
              <a:endPar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20494" name="组合 29"/>
          <p:cNvGrpSpPr/>
          <p:nvPr/>
        </p:nvGrpSpPr>
        <p:grpSpPr bwMode="auto">
          <a:xfrm>
            <a:off x="3271787" y="1530613"/>
            <a:ext cx="5143500" cy="645160"/>
            <a:chOff x="898249" y="1687986"/>
            <a:chExt cx="5143536" cy="645167"/>
          </a:xfrm>
        </p:grpSpPr>
        <p:sp>
          <p:nvSpPr>
            <p:cNvPr id="31" name="矩形 30"/>
            <p:cNvSpPr/>
            <p:nvPr/>
          </p:nvSpPr>
          <p:spPr>
            <a:xfrm>
              <a:off x="1892031" y="1693627"/>
              <a:ext cx="4149754" cy="571506"/>
            </a:xfrm>
            <a:prstGeom prst="rect">
              <a:avLst/>
            </a:prstGeom>
            <a:solidFill>
              <a:schemeClr val="bg1">
                <a:alpha val="95000"/>
              </a:schemeClr>
            </a:solidFill>
            <a:ln w="6350" cap="flat" cmpd="sng" algn="ctr">
              <a:solidFill>
                <a:srgbClr val="0070C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2" name="五边形 31"/>
            <p:cNvSpPr/>
            <p:nvPr/>
          </p:nvSpPr>
          <p:spPr>
            <a:xfrm>
              <a:off x="898249" y="1693627"/>
              <a:ext cx="1285884" cy="571506"/>
            </a:xfrm>
            <a:prstGeom prst="homePlate">
              <a:avLst/>
            </a:prstGeom>
            <a:solidFill>
              <a:schemeClr val="accent3">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200" b="1" dirty="0" smtClean="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1</a:t>
              </a:r>
              <a:endParaRPr lang="zh-CN" altLang="en-US" sz="22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33" name="TextBox 32"/>
            <p:cNvSpPr txBox="1"/>
            <p:nvPr/>
          </p:nvSpPr>
          <p:spPr>
            <a:xfrm>
              <a:off x="2205400" y="1687986"/>
              <a:ext cx="3805403" cy="645167"/>
            </a:xfrm>
            <a:prstGeom prst="rect">
              <a:avLst/>
            </a:prstGeom>
            <a:noFill/>
          </p:spPr>
          <p:txBody>
            <a:bodyPr wrap="square">
              <a:spAutoFit/>
            </a:bodyPr>
            <a:lstStyle/>
            <a:p>
              <a:pPr fontAlgn="auto">
                <a:spcBef>
                  <a:spcPts val="0"/>
                </a:spcBef>
                <a:spcAft>
                  <a:spcPts val="0"/>
                </a:spcAft>
                <a:defRPr/>
              </a:pPr>
              <a:r>
                <a:rPr lang="zh-CN" altLang="en-US" sz="1000" dirty="0">
                  <a:latin typeface="微软雅黑" panose="020B0503020204020204" charset="-122"/>
                  <a:ea typeface="微软雅黑" panose="020B0503020204020204" charset="-122"/>
                  <a:sym typeface="+mn-ea"/>
                </a:rPr>
                <a:t> </a:t>
              </a:r>
              <a:r>
                <a:rPr lang="zh-CN" altLang="en-US" sz="1000" dirty="0" smtClean="0">
                  <a:latin typeface="微软雅黑" panose="020B0503020204020204" charset="-122"/>
                  <a:ea typeface="微软雅黑" panose="020B0503020204020204" charset="-122"/>
                  <a:sym typeface="+mn-ea"/>
                </a:rPr>
                <a:t>   </a:t>
              </a:r>
              <a:r>
                <a:rPr lang="zh-CN" altLang="en-US" dirty="0" smtClean="0">
                  <a:solidFill>
                    <a:srgbClr val="0D0D0D"/>
                  </a:solidFill>
                  <a:latin typeface="微软雅黑" panose="020B0503020204020204" charset="-122"/>
                  <a:ea typeface="微软雅黑" panose="020B0503020204020204" charset="-122"/>
                  <a:cs typeface="Times New Roman" panose="02020603050405020304" pitchFamily="18" charset="0"/>
                  <a:sym typeface="+mn-ea"/>
                </a:rPr>
                <a:t>单击</a:t>
              </a:r>
              <a:r>
                <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此处添加文字单击此处添加文字单击此处添加文字</a:t>
              </a:r>
              <a:endParaRPr lang="zh-CN" altLang="en-US"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grpSp>
      <p:sp>
        <p:nvSpPr>
          <p:cNvPr id="30" name="文本框 2"/>
          <p:cNvSpPr txBox="1"/>
          <p:nvPr/>
        </p:nvSpPr>
        <p:spPr>
          <a:xfrm>
            <a:off x="1679209" y="232072"/>
            <a:ext cx="3741647" cy="488950"/>
          </a:xfrm>
          <a:prstGeom prst="rect">
            <a:avLst/>
          </a:prstGeom>
          <a:noFill/>
        </p:spPr>
        <p:txBody>
          <a:bodyPr wrap="square" lIns="68580" tIns="34290" rIns="68580" bIns="34290" rtlCol="0">
            <a:spAutoFit/>
            <a:scene3d>
              <a:camera prst="orthographicFront"/>
              <a:lightRig rig="threePt" dir="t"/>
            </a:scene3d>
            <a:sp3d contourW="12700"/>
          </a:bodyPr>
          <a:lstStyle/>
          <a:p>
            <a:pPr>
              <a:lnSpc>
                <a:spcPct val="114000"/>
              </a:lnSpc>
            </a:pPr>
            <a:r>
              <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rPr>
              <a:t>单击此处添加标题三</a:t>
            </a:r>
            <a:endPar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endParaRPr>
          </a:p>
        </p:txBody>
      </p:sp>
      <p:sp>
        <p:nvSpPr>
          <p:cNvPr id="34" name="菱形 33"/>
          <p:cNvSpPr/>
          <p:nvPr/>
        </p:nvSpPr>
        <p:spPr>
          <a:xfrm>
            <a:off x="1012598" y="466728"/>
            <a:ext cx="251220" cy="251220"/>
          </a:xfrm>
          <a:prstGeom prst="diamond">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6" name="矩形 35"/>
          <p:cNvSpPr/>
          <p:nvPr/>
        </p:nvSpPr>
        <p:spPr>
          <a:xfrm>
            <a:off x="1" y="1"/>
            <a:ext cx="9144000" cy="59342"/>
          </a:xfrm>
          <a:prstGeom prst="rect">
            <a:avLst/>
          </a:prstGeom>
          <a:solidFill>
            <a:srgbClr val="152E5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7" name="任意多边形: 形状 8"/>
          <p:cNvSpPr/>
          <p:nvPr/>
        </p:nvSpPr>
        <p:spPr>
          <a:xfrm>
            <a:off x="383947" y="3"/>
            <a:ext cx="1257302" cy="685801"/>
          </a:xfrm>
          <a:custGeom>
            <a:avLst/>
            <a:gdLst>
              <a:gd name="connsiteX0" fmla="*/ 76200 w 1676402"/>
              <a:gd name="connsiteY0" fmla="*/ 0 h 914401"/>
              <a:gd name="connsiteX1" fmla="*/ 1600202 w 1676402"/>
              <a:gd name="connsiteY1" fmla="*/ 0 h 914401"/>
              <a:gd name="connsiteX2" fmla="*/ 1676402 w 1676402"/>
              <a:gd name="connsiteY2" fmla="*/ 76200 h 914401"/>
              <a:gd name="connsiteX3" fmla="*/ 838201 w 1676402"/>
              <a:gd name="connsiteY3" fmla="*/ 914401 h 914401"/>
              <a:gd name="connsiteX4" fmla="*/ 0 w 1676402"/>
              <a:gd name="connsiteY4" fmla="*/ 7620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2" h="914401">
                <a:moveTo>
                  <a:pt x="76200" y="0"/>
                </a:moveTo>
                <a:lnTo>
                  <a:pt x="1600202" y="0"/>
                </a:lnTo>
                <a:lnTo>
                  <a:pt x="1676402" y="76200"/>
                </a:lnTo>
                <a:lnTo>
                  <a:pt x="838201" y="914401"/>
                </a:lnTo>
                <a:lnTo>
                  <a:pt x="0" y="762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8" name="菱形 37"/>
          <p:cNvSpPr/>
          <p:nvPr/>
        </p:nvSpPr>
        <p:spPr>
          <a:xfrm>
            <a:off x="383952" y="166973"/>
            <a:ext cx="466159" cy="466159"/>
          </a:xfrm>
          <a:prstGeom prst="diamond">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矩形 1"/>
          <p:cNvSpPr/>
          <p:nvPr/>
        </p:nvSpPr>
        <p:spPr>
          <a:xfrm>
            <a:off x="395536" y="1491630"/>
            <a:ext cx="1872208"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539552" y="2139702"/>
            <a:ext cx="1656184"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charset="-122"/>
                <a:ea typeface="微软雅黑" panose="020B0503020204020204" charset="-122"/>
              </a:rPr>
              <a:t>单击此处添加文字</a:t>
            </a:r>
            <a:endParaRPr lang="zh-CN" altLang="en-US" sz="2400" dirty="0">
              <a:solidFill>
                <a:schemeClr val="bg1"/>
              </a:solidFill>
              <a:latin typeface="微软雅黑" panose="020B0503020204020204" charset="-122"/>
              <a:ea typeface="微软雅黑" panose="020B0503020204020204" charset="-122"/>
            </a:endParaRPr>
          </a:p>
        </p:txBody>
      </p:sp>
      <p:sp>
        <p:nvSpPr>
          <p:cNvPr id="43"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EFF8749B-EE84-4D88-AD6C-4E40C4F6B4AE}"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sp>
        <p:nvSpPr>
          <p:cNvPr id="44"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16B81751-32BD-4879-9487-269480E9AFEF}"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pic>
        <p:nvPicPr>
          <p:cNvPr id="46" name="图片 45" descr="校名.png"/>
          <p:cNvPicPr>
            <a:picLocks noChangeAspect="1"/>
          </p:cNvPicPr>
          <p:nvPr/>
        </p:nvPicPr>
        <p:blipFill>
          <a:blip r:embed="rId2" cstate="print">
            <a:lum bright="-40000"/>
          </a:blip>
          <a:stretch>
            <a:fillRect/>
          </a:stretch>
        </p:blipFill>
        <p:spPr>
          <a:xfrm>
            <a:off x="7634902" y="275990"/>
            <a:ext cx="1116221" cy="267893"/>
          </a:xfrm>
          <a:prstGeom prst="rect">
            <a:avLst/>
          </a:prstGeom>
          <a:noFill/>
        </p:spPr>
      </p:pic>
      <p:sp>
        <p:nvSpPr>
          <p:cNvPr id="47" name="TextBox 46"/>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C:\Users\lenovo\Desktop\图片2.jpg"/>
          <p:cNvPicPr>
            <a:picLocks noChangeAspect="1" noChangeArrowheads="1"/>
          </p:cNvPicPr>
          <p:nvPr/>
        </p:nvPicPr>
        <p:blipFill>
          <a:blip r:embed="rId1" cstate="print"/>
          <a:srcRect/>
          <a:stretch>
            <a:fillRect/>
          </a:stretch>
        </p:blipFill>
        <p:spPr bwMode="auto">
          <a:xfrm>
            <a:off x="0" y="0"/>
            <a:ext cx="9144000" cy="5143500"/>
          </a:xfrm>
          <a:prstGeom prst="rect">
            <a:avLst/>
          </a:prstGeom>
          <a:noFill/>
        </p:spPr>
      </p:pic>
      <p:sp>
        <p:nvSpPr>
          <p:cNvPr id="30" name="文本框 2"/>
          <p:cNvSpPr txBox="1"/>
          <p:nvPr/>
        </p:nvSpPr>
        <p:spPr>
          <a:xfrm>
            <a:off x="1679209" y="232072"/>
            <a:ext cx="3741647" cy="488950"/>
          </a:xfrm>
          <a:prstGeom prst="rect">
            <a:avLst/>
          </a:prstGeom>
          <a:noFill/>
        </p:spPr>
        <p:txBody>
          <a:bodyPr wrap="square" lIns="68580" tIns="34290" rIns="68580" bIns="34290" rtlCol="0">
            <a:spAutoFit/>
            <a:scene3d>
              <a:camera prst="orthographicFront"/>
              <a:lightRig rig="threePt" dir="t"/>
            </a:scene3d>
            <a:sp3d contourW="12700"/>
          </a:bodyPr>
          <a:lstStyle/>
          <a:p>
            <a:pPr>
              <a:lnSpc>
                <a:spcPct val="114000"/>
              </a:lnSpc>
            </a:pPr>
            <a:r>
              <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rPr>
              <a:t>单击此处添加</a:t>
            </a:r>
            <a:r>
              <a:rPr lang="zh-CN" altLang="en-US" sz="2400" b="1" dirty="0" smtClean="0">
                <a:solidFill>
                  <a:srgbClr val="152E52"/>
                </a:solidFill>
                <a:latin typeface="微软雅黑" panose="020B0503020204020204" charset="-122"/>
                <a:ea typeface="微软雅黑" panose="020B0503020204020204" charset="-122"/>
                <a:cs typeface="Times New Roman" panose="02020603050405020304" pitchFamily="18" charset="0"/>
              </a:rPr>
              <a:t>标题四</a:t>
            </a:r>
            <a:endParaRPr lang="zh-CN" altLang="en-US" sz="2400" b="1" dirty="0" smtClean="0">
              <a:solidFill>
                <a:srgbClr val="152E52"/>
              </a:solidFill>
              <a:latin typeface="微软雅黑" panose="020B0503020204020204" charset="-122"/>
              <a:ea typeface="微软雅黑" panose="020B0503020204020204" charset="-122"/>
              <a:cs typeface="Times New Roman" panose="02020603050405020304" pitchFamily="18" charset="0"/>
            </a:endParaRPr>
          </a:p>
        </p:txBody>
      </p:sp>
      <p:sp>
        <p:nvSpPr>
          <p:cNvPr id="34" name="菱形 33"/>
          <p:cNvSpPr/>
          <p:nvPr/>
        </p:nvSpPr>
        <p:spPr>
          <a:xfrm>
            <a:off x="1012598" y="466728"/>
            <a:ext cx="251220" cy="251220"/>
          </a:xfrm>
          <a:prstGeom prst="diamond">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6" name="矩形 35"/>
          <p:cNvSpPr/>
          <p:nvPr/>
        </p:nvSpPr>
        <p:spPr>
          <a:xfrm>
            <a:off x="1" y="1"/>
            <a:ext cx="9144000" cy="59342"/>
          </a:xfrm>
          <a:prstGeom prst="rect">
            <a:avLst/>
          </a:prstGeom>
          <a:solidFill>
            <a:srgbClr val="152E5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7" name="任意多边形: 形状 8"/>
          <p:cNvSpPr/>
          <p:nvPr/>
        </p:nvSpPr>
        <p:spPr>
          <a:xfrm>
            <a:off x="383947" y="3"/>
            <a:ext cx="1257302" cy="685801"/>
          </a:xfrm>
          <a:custGeom>
            <a:avLst/>
            <a:gdLst>
              <a:gd name="connsiteX0" fmla="*/ 76200 w 1676402"/>
              <a:gd name="connsiteY0" fmla="*/ 0 h 914401"/>
              <a:gd name="connsiteX1" fmla="*/ 1600202 w 1676402"/>
              <a:gd name="connsiteY1" fmla="*/ 0 h 914401"/>
              <a:gd name="connsiteX2" fmla="*/ 1676402 w 1676402"/>
              <a:gd name="connsiteY2" fmla="*/ 76200 h 914401"/>
              <a:gd name="connsiteX3" fmla="*/ 838201 w 1676402"/>
              <a:gd name="connsiteY3" fmla="*/ 914401 h 914401"/>
              <a:gd name="connsiteX4" fmla="*/ 0 w 1676402"/>
              <a:gd name="connsiteY4" fmla="*/ 7620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2" h="914401">
                <a:moveTo>
                  <a:pt x="76200" y="0"/>
                </a:moveTo>
                <a:lnTo>
                  <a:pt x="1600202" y="0"/>
                </a:lnTo>
                <a:lnTo>
                  <a:pt x="1676402" y="76200"/>
                </a:lnTo>
                <a:lnTo>
                  <a:pt x="838201" y="914401"/>
                </a:lnTo>
                <a:lnTo>
                  <a:pt x="0" y="762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8" name="菱形 37"/>
          <p:cNvSpPr/>
          <p:nvPr/>
        </p:nvSpPr>
        <p:spPr>
          <a:xfrm>
            <a:off x="383952" y="166973"/>
            <a:ext cx="466159" cy="466159"/>
          </a:xfrm>
          <a:prstGeom prst="diamond">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cxnSp>
        <p:nvCxnSpPr>
          <p:cNvPr id="44" name="直接连接符 43"/>
          <p:cNvCxnSpPr/>
          <p:nvPr/>
        </p:nvCxnSpPr>
        <p:spPr>
          <a:xfrm>
            <a:off x="744768" y="2427734"/>
            <a:ext cx="7730958" cy="0"/>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sp>
        <p:nvSpPr>
          <p:cNvPr id="46" name="TextBox 3"/>
          <p:cNvSpPr txBox="1">
            <a:spLocks noChangeArrowheads="1"/>
          </p:cNvSpPr>
          <p:nvPr/>
        </p:nvSpPr>
        <p:spPr bwMode="auto">
          <a:xfrm>
            <a:off x="1043608" y="987574"/>
            <a:ext cx="7056784"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latin typeface="微软雅黑" panose="020B0503020204020204" charset="-122"/>
                <a:ea typeface="微软雅黑" panose="020B0503020204020204" charset="-122"/>
              </a:rPr>
              <a:t>　　</a:t>
            </a:r>
            <a:r>
              <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单击此处添加文字单击此处添加文字单击此处添加文字单击此处添加文字单击此处添加文字单击此处添加文字单击此处添加文字单击此处添加文字单击此处添加文字。</a:t>
            </a:r>
            <a:endPar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17"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EFF8749B-EE84-4D88-AD6C-4E40C4F6B4AE}"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sp>
        <p:nvSpPr>
          <p:cNvPr id="18"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16B81751-32BD-4879-9487-269480E9AFEF}"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pic>
        <p:nvPicPr>
          <p:cNvPr id="19" name="Picture 2" descr="J:\张校长ppt2016.01\未标题-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54" t="10516" r="2815" b="25037"/>
          <a:stretch>
            <a:fillRect/>
          </a:stretch>
        </p:blipFill>
        <p:spPr bwMode="auto">
          <a:xfrm>
            <a:off x="1187624" y="3003798"/>
            <a:ext cx="2556029" cy="1447800"/>
          </a:xfrm>
          <a:prstGeom prst="roundRect">
            <a:avLst>
              <a:gd name="adj" fmla="val 0"/>
            </a:avLst>
          </a:prstGeom>
          <a:solidFill>
            <a:srgbClr val="FFFFFF">
              <a:shade val="85000"/>
            </a:srgbClr>
          </a:solidFill>
          <a:ln>
            <a:noFill/>
          </a:ln>
          <a:effectLst/>
        </p:spPr>
      </p:pic>
      <p:pic>
        <p:nvPicPr>
          <p:cNvPr id="20" name="Picture 2" descr="J:\张校长ppt2016.01\未标题-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54" t="10516" r="2815" b="25037"/>
          <a:stretch>
            <a:fillRect/>
          </a:stretch>
        </p:blipFill>
        <p:spPr bwMode="auto">
          <a:xfrm>
            <a:off x="5292080" y="3003798"/>
            <a:ext cx="2556029" cy="1447800"/>
          </a:xfrm>
          <a:prstGeom prst="roundRect">
            <a:avLst>
              <a:gd name="adj" fmla="val 0"/>
            </a:avLst>
          </a:prstGeom>
          <a:solidFill>
            <a:srgbClr val="FFFFFF">
              <a:shade val="85000"/>
            </a:srgbClr>
          </a:solidFill>
          <a:ln>
            <a:noFill/>
          </a:ln>
          <a:effectLst/>
        </p:spPr>
      </p:pic>
      <p:pic>
        <p:nvPicPr>
          <p:cNvPr id="22" name="图片 21" descr="校名.png"/>
          <p:cNvPicPr>
            <a:picLocks noChangeAspect="1"/>
          </p:cNvPicPr>
          <p:nvPr/>
        </p:nvPicPr>
        <p:blipFill>
          <a:blip r:embed="rId3" cstate="print">
            <a:lum bright="-40000"/>
          </a:blip>
          <a:stretch>
            <a:fillRect/>
          </a:stretch>
        </p:blipFill>
        <p:spPr>
          <a:xfrm>
            <a:off x="7634902" y="275990"/>
            <a:ext cx="1116221" cy="267893"/>
          </a:xfrm>
          <a:prstGeom prst="rect">
            <a:avLst/>
          </a:prstGeom>
          <a:noFill/>
        </p:spPr>
      </p:pic>
      <p:sp>
        <p:nvSpPr>
          <p:cNvPr id="23" name="TextBox 22"/>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p:cNvSpPr/>
          <p:nvPr/>
        </p:nvSpPr>
        <p:spPr>
          <a:xfrm rot="2441376">
            <a:off x="-377943" y="-1426908"/>
            <a:ext cx="2021681" cy="434902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1" name="文本框 52"/>
          <p:cNvSpPr txBox="1"/>
          <p:nvPr/>
        </p:nvSpPr>
        <p:spPr>
          <a:xfrm>
            <a:off x="359625" y="548236"/>
            <a:ext cx="972108" cy="392415"/>
          </a:xfrm>
          <a:prstGeom prst="rect">
            <a:avLst/>
          </a:prstGeom>
          <a:noFill/>
        </p:spPr>
        <p:txBody>
          <a:bodyPr wrap="square" lIns="68580" tIns="34290" rIns="68580" bIns="34290" rtlCol="0">
            <a:spAutoFit/>
          </a:bodyPr>
          <a:lstStyle/>
          <a:p>
            <a:pPr algn="ctr"/>
            <a:r>
              <a:rPr lang="zh-CN" altLang="en-US" sz="2100" b="0" dirty="0">
                <a:solidFill>
                  <a:schemeClr val="bg1"/>
                </a:solidFill>
                <a:ea typeface="微软雅黑" panose="020B0503020204020204" charset="-122"/>
              </a:rPr>
              <a:t>目　录</a:t>
            </a:r>
            <a:endParaRPr lang="zh-CN" altLang="en-US" sz="2100" b="0" dirty="0">
              <a:solidFill>
                <a:schemeClr val="bg1"/>
              </a:solidFill>
              <a:ea typeface="微软雅黑" panose="020B0503020204020204" charset="-122"/>
            </a:endParaRPr>
          </a:p>
        </p:txBody>
      </p:sp>
      <p:grpSp>
        <p:nvGrpSpPr>
          <p:cNvPr id="37" name="组合 36"/>
          <p:cNvGrpSpPr/>
          <p:nvPr/>
        </p:nvGrpSpPr>
        <p:grpSpPr>
          <a:xfrm>
            <a:off x="1947473" y="1414464"/>
            <a:ext cx="3103160" cy="405000"/>
            <a:chOff x="1653656" y="1885950"/>
            <a:chExt cx="4137546" cy="540000"/>
          </a:xfrm>
        </p:grpSpPr>
        <p:sp>
          <p:nvSpPr>
            <p:cNvPr id="12"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01</a:t>
              </a:r>
              <a:endParaRPr lang="zh-CN" altLang="en-US" sz="1400" b="1" dirty="0">
                <a:solidFill>
                  <a:schemeClr val="bg1"/>
                </a:solidFill>
                <a:latin typeface="微软雅黑" panose="020B0503020204020204" charset="-122"/>
                <a:ea typeface="微软雅黑" panose="020B0503020204020204" charset="-122"/>
              </a:endParaRPr>
            </a:p>
          </p:txBody>
        </p:sp>
        <p:sp>
          <p:nvSpPr>
            <p:cNvPr id="33" name="TextBox 32"/>
            <p:cNvSpPr txBox="1"/>
            <p:nvPr/>
          </p:nvSpPr>
          <p:spPr>
            <a:xfrm>
              <a:off x="1962151" y="1962510"/>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选题目的和意义</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38" name="组合 37"/>
          <p:cNvGrpSpPr/>
          <p:nvPr/>
        </p:nvGrpSpPr>
        <p:grpSpPr>
          <a:xfrm>
            <a:off x="1947473" y="2107408"/>
            <a:ext cx="3103160" cy="405000"/>
            <a:chOff x="1653656" y="1885950"/>
            <a:chExt cx="4137546" cy="540000"/>
          </a:xfrm>
        </p:grpSpPr>
        <p:sp>
          <p:nvSpPr>
            <p:cNvPr id="39"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02</a:t>
              </a:r>
              <a:endParaRPr lang="zh-CN" altLang="en-US" sz="1400" b="1" dirty="0">
                <a:solidFill>
                  <a:schemeClr val="bg1"/>
                </a:solidFill>
                <a:latin typeface="微软雅黑" panose="020B0503020204020204" charset="-122"/>
                <a:ea typeface="微软雅黑" panose="020B0503020204020204" charset="-122"/>
              </a:endParaRPr>
            </a:p>
          </p:txBody>
        </p:sp>
        <p:sp>
          <p:nvSpPr>
            <p:cNvPr id="40" name="TextBox 39"/>
            <p:cNvSpPr txBox="1"/>
            <p:nvPr/>
          </p:nvSpPr>
          <p:spPr>
            <a:xfrm>
              <a:off x="1962151" y="1947893"/>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国内外研究现状和发展趋势</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41" name="组合 40"/>
          <p:cNvGrpSpPr/>
          <p:nvPr/>
        </p:nvGrpSpPr>
        <p:grpSpPr>
          <a:xfrm>
            <a:off x="1947473" y="2800352"/>
            <a:ext cx="3352801" cy="405000"/>
            <a:chOff x="1653656" y="1885950"/>
            <a:chExt cx="4470400" cy="540000"/>
          </a:xfrm>
        </p:grpSpPr>
        <p:sp>
          <p:nvSpPr>
            <p:cNvPr id="42"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03</a:t>
              </a:r>
              <a:endParaRPr lang="zh-CN" altLang="en-US" sz="1400" b="1" dirty="0">
                <a:solidFill>
                  <a:schemeClr val="bg1"/>
                </a:solidFill>
                <a:latin typeface="微软雅黑" panose="020B0503020204020204" charset="-122"/>
                <a:ea typeface="微软雅黑" panose="020B0503020204020204" charset="-122"/>
              </a:endParaRPr>
            </a:p>
          </p:txBody>
        </p:sp>
        <p:sp>
          <p:nvSpPr>
            <p:cNvPr id="43" name="TextBox 42"/>
            <p:cNvSpPr txBox="1"/>
            <p:nvPr/>
          </p:nvSpPr>
          <p:spPr>
            <a:xfrm>
              <a:off x="1961843" y="1949450"/>
              <a:ext cx="4162213"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论文研究内容及拟解决的关键问题</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44" name="组合 43"/>
          <p:cNvGrpSpPr/>
          <p:nvPr/>
        </p:nvGrpSpPr>
        <p:grpSpPr>
          <a:xfrm>
            <a:off x="1947473" y="3493295"/>
            <a:ext cx="3103160" cy="405000"/>
            <a:chOff x="1653656" y="1885950"/>
            <a:chExt cx="4137546" cy="540000"/>
          </a:xfrm>
        </p:grpSpPr>
        <p:sp>
          <p:nvSpPr>
            <p:cNvPr id="45"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04</a:t>
              </a:r>
              <a:endParaRPr lang="zh-CN" altLang="en-US" sz="1400" b="1" dirty="0">
                <a:solidFill>
                  <a:schemeClr val="bg1"/>
                </a:solidFill>
                <a:latin typeface="微软雅黑" panose="020B0503020204020204" charset="-122"/>
                <a:ea typeface="微软雅黑" panose="020B0503020204020204" charset="-122"/>
              </a:endParaRPr>
            </a:p>
          </p:txBody>
        </p:sp>
        <p:sp>
          <p:nvSpPr>
            <p:cNvPr id="46" name="TextBox 45"/>
            <p:cNvSpPr txBox="1"/>
            <p:nvPr/>
          </p:nvSpPr>
          <p:spPr>
            <a:xfrm>
              <a:off x="1962151" y="1944567"/>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论文实施的技术方案和技术路线</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47" name="组合 46"/>
          <p:cNvGrpSpPr/>
          <p:nvPr/>
        </p:nvGrpSpPr>
        <p:grpSpPr>
          <a:xfrm>
            <a:off x="5436163" y="1422719"/>
            <a:ext cx="3103160" cy="405000"/>
            <a:chOff x="1653656" y="1885950"/>
            <a:chExt cx="4137546" cy="540000"/>
          </a:xfrm>
        </p:grpSpPr>
        <p:sp>
          <p:nvSpPr>
            <p:cNvPr id="48"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05</a:t>
              </a:r>
              <a:endParaRPr lang="zh-CN" altLang="en-US" sz="1400" b="1" dirty="0">
                <a:solidFill>
                  <a:schemeClr val="bg1"/>
                </a:solidFill>
                <a:latin typeface="微软雅黑" panose="020B0503020204020204" charset="-122"/>
                <a:ea typeface="微软雅黑" panose="020B0503020204020204" charset="-122"/>
              </a:endParaRPr>
            </a:p>
          </p:txBody>
        </p:sp>
        <p:sp>
          <p:nvSpPr>
            <p:cNvPr id="49" name="TextBox 48"/>
            <p:cNvSpPr txBox="1"/>
            <p:nvPr/>
          </p:nvSpPr>
          <p:spPr>
            <a:xfrm>
              <a:off x="1962151" y="1956327"/>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创新之处和预期成果</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50" name="组合 49"/>
          <p:cNvGrpSpPr/>
          <p:nvPr/>
        </p:nvGrpSpPr>
        <p:grpSpPr>
          <a:xfrm>
            <a:off x="5436163" y="2115663"/>
            <a:ext cx="3267464" cy="405000"/>
            <a:chOff x="1653656" y="1885950"/>
            <a:chExt cx="4356618" cy="540000"/>
          </a:xfrm>
        </p:grpSpPr>
        <p:sp>
          <p:nvSpPr>
            <p:cNvPr id="51"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06</a:t>
              </a:r>
              <a:endParaRPr lang="zh-CN" altLang="en-US" sz="1400" b="1" dirty="0">
                <a:solidFill>
                  <a:schemeClr val="bg1"/>
                </a:solidFill>
                <a:latin typeface="微软雅黑" panose="020B0503020204020204" charset="-122"/>
                <a:ea typeface="微软雅黑" panose="020B0503020204020204" charset="-122"/>
              </a:endParaRPr>
            </a:p>
          </p:txBody>
        </p:sp>
        <p:sp>
          <p:nvSpPr>
            <p:cNvPr id="52" name="TextBox 51"/>
            <p:cNvSpPr txBox="1"/>
            <p:nvPr/>
          </p:nvSpPr>
          <p:spPr>
            <a:xfrm>
              <a:off x="1962149" y="1939290"/>
              <a:ext cx="4048125"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论文研究工作基础和所需条件</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53" name="组合 52"/>
          <p:cNvGrpSpPr/>
          <p:nvPr/>
        </p:nvGrpSpPr>
        <p:grpSpPr>
          <a:xfrm>
            <a:off x="5436163" y="2808607"/>
            <a:ext cx="3103160" cy="405000"/>
            <a:chOff x="1653656" y="1885950"/>
            <a:chExt cx="4137546" cy="540000"/>
          </a:xfrm>
        </p:grpSpPr>
        <p:sp>
          <p:nvSpPr>
            <p:cNvPr id="54"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07</a:t>
              </a:r>
              <a:endParaRPr lang="zh-CN" altLang="en-US" sz="1400" b="1" dirty="0">
                <a:solidFill>
                  <a:schemeClr val="bg1"/>
                </a:solidFill>
                <a:latin typeface="微软雅黑" panose="020B0503020204020204" charset="-122"/>
                <a:ea typeface="微软雅黑" panose="020B0503020204020204" charset="-122"/>
              </a:endParaRPr>
            </a:p>
          </p:txBody>
        </p:sp>
        <p:sp>
          <p:nvSpPr>
            <p:cNvPr id="55" name="TextBox 54"/>
            <p:cNvSpPr txBox="1"/>
            <p:nvPr/>
          </p:nvSpPr>
          <p:spPr>
            <a:xfrm>
              <a:off x="1962151" y="1949450"/>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存在的问题</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56" name="组合 55"/>
          <p:cNvGrpSpPr/>
          <p:nvPr/>
        </p:nvGrpSpPr>
        <p:grpSpPr>
          <a:xfrm>
            <a:off x="5436163" y="3501550"/>
            <a:ext cx="3103160" cy="405000"/>
            <a:chOff x="1653656" y="1885950"/>
            <a:chExt cx="4137546" cy="540000"/>
          </a:xfrm>
        </p:grpSpPr>
        <p:sp>
          <p:nvSpPr>
            <p:cNvPr id="57" name="矩形 2"/>
            <p:cNvSpPr/>
            <p:nvPr/>
          </p:nvSpPr>
          <p:spPr>
            <a:xfrm>
              <a:off x="1653656" y="1885950"/>
              <a:ext cx="565670" cy="54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微软雅黑" panose="020B0503020204020204" charset="-122"/>
                  <a:ea typeface="微软雅黑" panose="020B0503020204020204" charset="-122"/>
                </a:rPr>
                <a:t>08</a:t>
              </a:r>
              <a:endParaRPr lang="zh-CN" altLang="en-US" sz="1400" b="1" dirty="0">
                <a:solidFill>
                  <a:schemeClr val="bg1"/>
                </a:solidFill>
                <a:latin typeface="微软雅黑" panose="020B0503020204020204" charset="-122"/>
                <a:ea typeface="微软雅黑" panose="020B0503020204020204" charset="-122"/>
              </a:endParaRPr>
            </a:p>
          </p:txBody>
        </p:sp>
        <p:sp>
          <p:nvSpPr>
            <p:cNvPr id="58" name="TextBox 57"/>
            <p:cNvSpPr txBox="1"/>
            <p:nvPr/>
          </p:nvSpPr>
          <p:spPr>
            <a:xfrm>
              <a:off x="1962151" y="1939290"/>
              <a:ext cx="3829051" cy="408940"/>
            </a:xfrm>
            <a:prstGeom prst="rect">
              <a:avLst/>
            </a:prstGeom>
            <a:noFill/>
          </p:spPr>
          <p:txBody>
            <a:bodyPr wrap="square" rtlCol="0">
              <a:spAutoFit/>
            </a:bodyPr>
            <a:lstStyle/>
            <a:p>
              <a:r>
                <a:rPr lang="zh-CN" altLang="en-US" sz="1400" b="1" dirty="0">
                  <a:solidFill>
                    <a:schemeClr val="tx1">
                      <a:lumMod val="65000"/>
                      <a:lumOff val="35000"/>
                    </a:schemeClr>
                  </a:solidFill>
                  <a:latin typeface="微软雅黑" panose="020B0503020204020204" charset="-122"/>
                  <a:ea typeface="微软雅黑" panose="020B0503020204020204" charset="-122"/>
                </a:rPr>
                <a:t>　参考文献</a:t>
              </a:r>
              <a:endParaRPr lang="zh-CN" altLang="en-US" sz="1400" b="1" dirty="0">
                <a:solidFill>
                  <a:schemeClr val="tx1">
                    <a:lumMod val="65000"/>
                    <a:lumOff val="35000"/>
                  </a:schemeClr>
                </a:solidFill>
                <a:latin typeface="微软雅黑" panose="020B0503020204020204" charset="-122"/>
                <a:ea typeface="微软雅黑" panose="020B0503020204020204" charset="-122"/>
              </a:endParaRPr>
            </a:p>
          </p:txBody>
        </p:sp>
      </p:grpSp>
      <p:pic>
        <p:nvPicPr>
          <p:cNvPr id="35" name="图片 34" descr="校名.png"/>
          <p:cNvPicPr>
            <a:picLocks noChangeAspect="1"/>
          </p:cNvPicPr>
          <p:nvPr/>
        </p:nvPicPr>
        <p:blipFill>
          <a:blip r:embed="rId1" cstate="print">
            <a:lum bright="-40000"/>
          </a:blip>
          <a:stretch>
            <a:fillRect/>
          </a:stretch>
        </p:blipFill>
        <p:spPr>
          <a:xfrm>
            <a:off x="7634902" y="275990"/>
            <a:ext cx="1116221" cy="267893"/>
          </a:xfrm>
          <a:prstGeom prst="rect">
            <a:avLst/>
          </a:prstGeom>
          <a:noFill/>
        </p:spPr>
      </p:pic>
      <p:sp>
        <p:nvSpPr>
          <p:cNvPr id="36" name="TextBox 35"/>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
        <p:nvSpPr>
          <p:cNvPr id="2" name="文本框 1"/>
          <p:cNvSpPr txBox="1"/>
          <p:nvPr/>
        </p:nvSpPr>
        <p:spPr>
          <a:xfrm>
            <a:off x="2051685" y="728345"/>
            <a:ext cx="6310630" cy="645160"/>
          </a:xfrm>
          <a:prstGeom prst="rect">
            <a:avLst/>
          </a:prstGeom>
          <a:noFill/>
        </p:spPr>
        <p:txBody>
          <a:bodyPr wrap="square" rtlCol="0">
            <a:spAutoFit/>
          </a:bodyPr>
          <a:p>
            <a:r>
              <a:rPr lang="zh-CN" altLang="en-US" b="1">
                <a:solidFill>
                  <a:srgbClr val="FF0000"/>
                </a:solidFill>
              </a:rPr>
              <a:t>注：重点汇报</a:t>
            </a:r>
            <a:r>
              <a:rPr lang="en-US" altLang="zh-CN" b="1">
                <a:solidFill>
                  <a:srgbClr val="FF0000"/>
                </a:solidFill>
              </a:rPr>
              <a:t>01</a:t>
            </a:r>
            <a:r>
              <a:rPr lang="zh-CN" altLang="en-US" b="1">
                <a:solidFill>
                  <a:srgbClr val="FF0000"/>
                </a:solidFill>
              </a:rPr>
              <a:t>、</a:t>
            </a:r>
            <a:r>
              <a:rPr lang="en-US" altLang="zh-CN" b="1">
                <a:solidFill>
                  <a:srgbClr val="FF0000"/>
                </a:solidFill>
              </a:rPr>
              <a:t>02</a:t>
            </a:r>
            <a:r>
              <a:rPr lang="zh-CN" altLang="en-US" b="1">
                <a:solidFill>
                  <a:srgbClr val="FF0000"/>
                </a:solidFill>
              </a:rPr>
              <a:t>、</a:t>
            </a:r>
            <a:r>
              <a:rPr lang="en-US" altLang="zh-CN" b="1">
                <a:solidFill>
                  <a:srgbClr val="FF0000"/>
                </a:solidFill>
              </a:rPr>
              <a:t>03</a:t>
            </a:r>
            <a:r>
              <a:rPr lang="zh-CN" altLang="en-US" b="1">
                <a:solidFill>
                  <a:srgbClr val="FF0000"/>
                </a:solidFill>
              </a:rPr>
              <a:t>、</a:t>
            </a:r>
            <a:r>
              <a:rPr lang="en-US" altLang="zh-CN" b="1">
                <a:solidFill>
                  <a:srgbClr val="FF0000"/>
                </a:solidFill>
              </a:rPr>
              <a:t>05</a:t>
            </a:r>
            <a:r>
              <a:rPr lang="zh-CN" altLang="en-US" b="1">
                <a:solidFill>
                  <a:srgbClr val="FF0000"/>
                </a:solidFill>
              </a:rPr>
              <a:t>，其他项目可简略，制作</a:t>
            </a:r>
            <a:r>
              <a:rPr lang="en-US" altLang="zh-CN" b="1">
                <a:solidFill>
                  <a:srgbClr val="FF0000"/>
                </a:solidFill>
              </a:rPr>
              <a:t>PPT</a:t>
            </a:r>
            <a:r>
              <a:rPr lang="zh-CN" altLang="en-US" b="1">
                <a:solidFill>
                  <a:srgbClr val="FF0000"/>
                </a:solidFill>
              </a:rPr>
              <a:t>时，此文本框要删去。</a:t>
            </a:r>
            <a:endParaRPr lang="zh-CN" altLang="en-US" b="1">
              <a:solidFill>
                <a:srgbClr val="FF0000"/>
              </a:solidFill>
            </a:endParaRP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147814"/>
            <a:ext cx="9144000" cy="1995686"/>
          </a:xfrm>
          <a:prstGeom prst="rect">
            <a:avLst/>
          </a:prstGeom>
          <a:gradFill flip="none" rotWithShape="1">
            <a:gsLst>
              <a:gs pos="41000">
                <a:srgbClr val="006DAD"/>
              </a:gs>
              <a:gs pos="100000">
                <a:srgbClr val="002060"/>
              </a:gs>
              <a:gs pos="0">
                <a:srgbClr val="00B0F0"/>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dirty="0"/>
          </a:p>
        </p:txBody>
      </p:sp>
      <p:sp>
        <p:nvSpPr>
          <p:cNvPr id="6" name="TextBox 5"/>
          <p:cNvSpPr txBox="1"/>
          <p:nvPr/>
        </p:nvSpPr>
        <p:spPr>
          <a:xfrm>
            <a:off x="1161336" y="1347614"/>
            <a:ext cx="6817390" cy="783590"/>
          </a:xfrm>
          <a:prstGeom prst="rect">
            <a:avLst/>
          </a:prstGeom>
          <a:noFill/>
        </p:spPr>
        <p:txBody>
          <a:bodyPr wrap="square" rtlCol="0">
            <a:spAutoFit/>
          </a:bodyPr>
          <a:lstStyle/>
          <a:p>
            <a:pPr algn="ctr">
              <a:lnSpc>
                <a:spcPct val="150000"/>
              </a:lnSpc>
            </a:pPr>
            <a:r>
              <a:rPr lang="zh-CN" altLang="en-US" sz="3000" b="1" dirty="0">
                <a:solidFill>
                  <a:schemeClr val="tx1">
                    <a:lumMod val="65000"/>
                    <a:lumOff val="35000"/>
                  </a:schemeClr>
                </a:solidFill>
                <a:latin typeface="微软雅黑" panose="020B0503020204020204" charset="-122"/>
                <a:ea typeface="微软雅黑" panose="020B0503020204020204" charset="-122"/>
                <a:sym typeface="+mn-ea"/>
              </a:rPr>
              <a:t>选题目的和意义</a:t>
            </a:r>
            <a:endParaRPr lang="zh-CN" altLang="en-US" sz="3000" b="1" dirty="0">
              <a:solidFill>
                <a:schemeClr val="accent6">
                  <a:lumMod val="50000"/>
                </a:schemeClr>
              </a:solidFill>
              <a:latin typeface="微软雅黑" panose="020B0503020204020204" charset="-122"/>
              <a:ea typeface="微软雅黑" panose="020B0503020204020204" charset="-122"/>
            </a:endParaRPr>
          </a:p>
        </p:txBody>
      </p:sp>
      <p:sp>
        <p:nvSpPr>
          <p:cNvPr id="3" name="矩形 2"/>
          <p:cNvSpPr/>
          <p:nvPr/>
        </p:nvSpPr>
        <p:spPr>
          <a:xfrm rot="2700000">
            <a:off x="-377788" y="3237490"/>
            <a:ext cx="755576" cy="7200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2700000">
            <a:off x="464840" y="3945744"/>
            <a:ext cx="363806" cy="346715"/>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2700000">
            <a:off x="574425" y="4555139"/>
            <a:ext cx="183064" cy="17446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2700000">
            <a:off x="611478" y="4783459"/>
            <a:ext cx="755576" cy="7200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2700000">
            <a:off x="790449" y="4014296"/>
            <a:ext cx="183064" cy="17446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2700000">
            <a:off x="1418247" y="3893173"/>
            <a:ext cx="454638" cy="4332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2700000">
            <a:off x="7148007" y="4471782"/>
            <a:ext cx="292533" cy="27879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2700000">
            <a:off x="7378746" y="3822959"/>
            <a:ext cx="369778" cy="352406"/>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2700000">
            <a:off x="7702674" y="3962192"/>
            <a:ext cx="180219" cy="171752"/>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descr="未标题-2.png"/>
          <p:cNvPicPr>
            <a:picLocks noChangeAspect="1"/>
          </p:cNvPicPr>
          <p:nvPr/>
        </p:nvPicPr>
        <p:blipFill>
          <a:blip r:embed="rId1" cstate="print"/>
          <a:stretch>
            <a:fillRect/>
          </a:stretch>
        </p:blipFill>
        <p:spPr>
          <a:xfrm>
            <a:off x="4207227" y="2846219"/>
            <a:ext cx="729545" cy="603190"/>
          </a:xfrm>
          <a:prstGeom prst="rect">
            <a:avLst/>
          </a:prstGeom>
          <a:effectLst>
            <a:outerShdw blurRad="63500" sx="102000" sy="102000" algn="ctr" rotWithShape="0">
              <a:prstClr val="black">
                <a:alpha val="40000"/>
              </a:prstClr>
            </a:outerShdw>
          </a:effectLst>
        </p:spPr>
      </p:pic>
      <p:sp>
        <p:nvSpPr>
          <p:cNvPr id="20" name="TextBox 19"/>
          <p:cNvSpPr txBox="1"/>
          <p:nvPr/>
        </p:nvSpPr>
        <p:spPr>
          <a:xfrm>
            <a:off x="4342430" y="2938580"/>
            <a:ext cx="504056" cy="400110"/>
          </a:xfrm>
          <a:prstGeom prst="rect">
            <a:avLst/>
          </a:prstGeom>
          <a:noFill/>
        </p:spPr>
        <p:txBody>
          <a:bodyPr wrap="square" rtlCol="0">
            <a:spAutoFit/>
          </a:bodyPr>
          <a:lstStyle/>
          <a:p>
            <a:r>
              <a:rPr lang="zh-CN" altLang="en-US" sz="2000" dirty="0" smtClean="0">
                <a:solidFill>
                  <a:schemeClr val="bg1"/>
                </a:solidFill>
                <a:latin typeface="经典粗宋简" panose="02010609000101010101" pitchFamily="49" charset="-122"/>
                <a:ea typeface="经典粗宋简" panose="02010609000101010101" pitchFamily="49" charset="-122"/>
                <a:cs typeface="经典粗宋简" panose="02010609000101010101" pitchFamily="49" charset="-122"/>
              </a:rPr>
              <a:t>一</a:t>
            </a:r>
            <a:endParaRPr lang="zh-CN" altLang="en-US" sz="2000" dirty="0">
              <a:solidFill>
                <a:schemeClr val="bg1"/>
              </a:solidFill>
              <a:latin typeface="经典粗宋简" panose="02010609000101010101" pitchFamily="49" charset="-122"/>
              <a:ea typeface="经典粗宋简" panose="02010609000101010101" pitchFamily="49" charset="-122"/>
              <a:cs typeface="经典粗宋简" panose="02010609000101010101" pitchFamily="49" charset="-122"/>
            </a:endParaRPr>
          </a:p>
        </p:txBody>
      </p:sp>
      <p:pic>
        <p:nvPicPr>
          <p:cNvPr id="21" name="图片 20" descr="未标题-3.png"/>
          <p:cNvPicPr>
            <a:picLocks noChangeAspect="1"/>
          </p:cNvPicPr>
          <p:nvPr/>
        </p:nvPicPr>
        <p:blipFill>
          <a:blip r:embed="rId2" cstate="print"/>
          <a:stretch>
            <a:fillRect/>
          </a:stretch>
        </p:blipFill>
        <p:spPr>
          <a:xfrm>
            <a:off x="4097632" y="2824164"/>
            <a:ext cx="948735" cy="784419"/>
          </a:xfrm>
          <a:prstGeom prst="rect">
            <a:avLst/>
          </a:prstGeom>
        </p:spPr>
      </p:pic>
      <p:sp>
        <p:nvSpPr>
          <p:cNvPr id="22" name="TextBox 21"/>
          <p:cNvSpPr txBox="1"/>
          <p:nvPr/>
        </p:nvSpPr>
        <p:spPr>
          <a:xfrm>
            <a:off x="4342446" y="2931669"/>
            <a:ext cx="428628" cy="583565"/>
          </a:xfrm>
          <a:prstGeom prst="rect">
            <a:avLst/>
          </a:prstGeom>
          <a:noFill/>
        </p:spPr>
        <p:txBody>
          <a:bodyPr wrap="square" rtlCol="0">
            <a:spAutoFit/>
          </a:bodyPr>
          <a:lstStyle/>
          <a:p>
            <a:pPr algn="ctr"/>
            <a:r>
              <a:rPr lang="en-US" altLang="zh-CN" sz="3200" b="1" dirty="0">
                <a:solidFill>
                  <a:schemeClr val="bg1"/>
                </a:solidFill>
                <a:latin typeface="Times New Roman" panose="02020603050405020304" pitchFamily="18" charset="0"/>
                <a:ea typeface="华康俪金黑W8(P)" pitchFamily="34" charset="-122"/>
                <a:cs typeface="Times New Roman" panose="02020603050405020304" pitchFamily="18" charset="0"/>
              </a:rPr>
              <a:t>1</a:t>
            </a:r>
            <a:endParaRPr lang="en-US" altLang="zh-CN" sz="3200" b="1" dirty="0">
              <a:solidFill>
                <a:schemeClr val="bg1"/>
              </a:solidFill>
              <a:latin typeface="Times New Roman" panose="02020603050405020304" pitchFamily="18" charset="0"/>
              <a:ea typeface="华康俪金黑W8(P)" pitchFamily="34" charset="-122"/>
              <a:cs typeface="Times New Roman" panose="02020603050405020304" pitchFamily="18" charset="0"/>
            </a:endParaRPr>
          </a:p>
        </p:txBody>
      </p:sp>
      <p:pic>
        <p:nvPicPr>
          <p:cNvPr id="23" name="图片 22" descr="校名.png"/>
          <p:cNvPicPr>
            <a:picLocks noChangeAspect="1"/>
          </p:cNvPicPr>
          <p:nvPr/>
        </p:nvPicPr>
        <p:blipFill>
          <a:blip r:embed="rId3" cstate="print">
            <a:lum bright="-40000"/>
          </a:blip>
          <a:stretch>
            <a:fillRect/>
          </a:stretch>
        </p:blipFill>
        <p:spPr>
          <a:xfrm>
            <a:off x="7634902" y="275990"/>
            <a:ext cx="1116221" cy="267893"/>
          </a:xfrm>
          <a:prstGeom prst="rect">
            <a:avLst/>
          </a:prstGeom>
          <a:noFill/>
        </p:spPr>
      </p:pic>
      <p:sp>
        <p:nvSpPr>
          <p:cNvPr id="24" name="TextBox 23"/>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C:\Users\lenovo\Desktop\图片2.jpg"/>
          <p:cNvPicPr>
            <a:picLocks noChangeAspect="1" noChangeArrowheads="1"/>
          </p:cNvPicPr>
          <p:nvPr/>
        </p:nvPicPr>
        <p:blipFill>
          <a:blip r:embed="rId1" cstate="print"/>
          <a:srcRect/>
          <a:stretch>
            <a:fillRect/>
          </a:stretch>
        </p:blipFill>
        <p:spPr bwMode="auto">
          <a:xfrm>
            <a:off x="0" y="0"/>
            <a:ext cx="9144000" cy="5143500"/>
          </a:xfrm>
          <a:prstGeom prst="rect">
            <a:avLst/>
          </a:prstGeom>
          <a:noFill/>
        </p:spPr>
      </p:pic>
      <p:sp>
        <p:nvSpPr>
          <p:cNvPr id="22534"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16B81751-32BD-4879-9487-269480E9AFEF}"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sp>
        <p:nvSpPr>
          <p:cNvPr id="27" name="矩形 26"/>
          <p:cNvSpPr/>
          <p:nvPr/>
        </p:nvSpPr>
        <p:spPr>
          <a:xfrm>
            <a:off x="3347864" y="1889765"/>
            <a:ext cx="4896544" cy="2861310"/>
          </a:xfrm>
          <a:prstGeom prst="rect">
            <a:avLst/>
          </a:prstGeom>
        </p:spPr>
        <p:txBody>
          <a:bodyPr wrap="square">
            <a:spAutoFit/>
          </a:bodyPr>
          <a:lstStyle/>
          <a:p>
            <a:pPr>
              <a:lnSpc>
                <a:spcPct val="150000"/>
              </a:lnSpc>
            </a:pPr>
            <a:r>
              <a:rPr lang="zh-CN" altLang="en-US" sz="1200"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　　</a:t>
            </a:r>
            <a:r>
              <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从个人修养的角度来看，礼仪可以说是一个人内在修养和素质的外在表现。从交际的角度来看，礼仪可以说是人际交往中适用的一种艺术，一种交际方式或交际方法。是人际交往中约定俗成的示人以尊重、友好的习惯做法。</a:t>
            </a:r>
            <a:endPar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13" name="文本框 2"/>
          <p:cNvSpPr txBox="1"/>
          <p:nvPr/>
        </p:nvSpPr>
        <p:spPr>
          <a:xfrm>
            <a:off x="1678940" y="231775"/>
            <a:ext cx="5033010" cy="488950"/>
          </a:xfrm>
          <a:prstGeom prst="rect">
            <a:avLst/>
          </a:prstGeom>
          <a:noFill/>
        </p:spPr>
        <p:txBody>
          <a:bodyPr wrap="square" lIns="68580" tIns="34290" rIns="68580" bIns="34290" rtlCol="0">
            <a:spAutoFit/>
            <a:scene3d>
              <a:camera prst="orthographicFront"/>
              <a:lightRig rig="threePt" dir="t"/>
            </a:scene3d>
            <a:sp3d contourW="12700"/>
          </a:bodyPr>
          <a:lstStyle/>
          <a:p>
            <a:pPr>
              <a:lnSpc>
                <a:spcPct val="114000"/>
              </a:lnSpc>
            </a:pPr>
            <a:r>
              <a:rPr lang="en-US" altLang="zh-CN" sz="2400" b="1" dirty="0">
                <a:solidFill>
                  <a:srgbClr val="152E52"/>
                </a:solidFill>
                <a:latin typeface="微软雅黑" panose="020B0503020204020204" charset="-122"/>
                <a:ea typeface="微软雅黑" panose="020B0503020204020204" charset="-122"/>
                <a:cs typeface="Times New Roman" panose="02020603050405020304" pitchFamily="18" charset="0"/>
              </a:rPr>
              <a:t>1.1</a:t>
            </a:r>
            <a:r>
              <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rPr>
              <a:t>选题目的（此处字体字号不要变）</a:t>
            </a:r>
            <a:endPar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endParaRPr>
          </a:p>
        </p:txBody>
      </p:sp>
      <p:sp>
        <p:nvSpPr>
          <p:cNvPr id="14" name="菱形 13"/>
          <p:cNvSpPr/>
          <p:nvPr/>
        </p:nvSpPr>
        <p:spPr>
          <a:xfrm>
            <a:off x="1012598" y="466728"/>
            <a:ext cx="251220" cy="251220"/>
          </a:xfrm>
          <a:prstGeom prst="diamond">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1" name="任意多边形: 形状 8"/>
          <p:cNvSpPr/>
          <p:nvPr/>
        </p:nvSpPr>
        <p:spPr>
          <a:xfrm>
            <a:off x="383947" y="3"/>
            <a:ext cx="1257302" cy="685801"/>
          </a:xfrm>
          <a:custGeom>
            <a:avLst/>
            <a:gdLst>
              <a:gd name="connsiteX0" fmla="*/ 76200 w 1676402"/>
              <a:gd name="connsiteY0" fmla="*/ 0 h 914401"/>
              <a:gd name="connsiteX1" fmla="*/ 1600202 w 1676402"/>
              <a:gd name="connsiteY1" fmla="*/ 0 h 914401"/>
              <a:gd name="connsiteX2" fmla="*/ 1676402 w 1676402"/>
              <a:gd name="connsiteY2" fmla="*/ 76200 h 914401"/>
              <a:gd name="connsiteX3" fmla="*/ 838201 w 1676402"/>
              <a:gd name="connsiteY3" fmla="*/ 914401 h 914401"/>
              <a:gd name="connsiteX4" fmla="*/ 0 w 1676402"/>
              <a:gd name="connsiteY4" fmla="*/ 7620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2" h="914401">
                <a:moveTo>
                  <a:pt x="76200" y="0"/>
                </a:moveTo>
                <a:lnTo>
                  <a:pt x="1600202" y="0"/>
                </a:lnTo>
                <a:lnTo>
                  <a:pt x="1676402" y="76200"/>
                </a:lnTo>
                <a:lnTo>
                  <a:pt x="838201" y="914401"/>
                </a:lnTo>
                <a:lnTo>
                  <a:pt x="0" y="762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2" name="菱形 21"/>
          <p:cNvSpPr/>
          <p:nvPr/>
        </p:nvSpPr>
        <p:spPr>
          <a:xfrm>
            <a:off x="383952" y="166973"/>
            <a:ext cx="466159" cy="466159"/>
          </a:xfrm>
          <a:prstGeom prst="diamond">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4" name="矩形 23"/>
          <p:cNvSpPr/>
          <p:nvPr/>
        </p:nvSpPr>
        <p:spPr>
          <a:xfrm>
            <a:off x="1" y="1"/>
            <a:ext cx="9144000" cy="59342"/>
          </a:xfrm>
          <a:prstGeom prst="rect">
            <a:avLst/>
          </a:prstGeom>
          <a:solidFill>
            <a:srgbClr val="152E5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9" name="矩形 28"/>
          <p:cNvSpPr/>
          <p:nvPr/>
        </p:nvSpPr>
        <p:spPr>
          <a:xfrm>
            <a:off x="1403648" y="987574"/>
            <a:ext cx="7272808" cy="553085"/>
          </a:xfrm>
          <a:prstGeom prst="rect">
            <a:avLst/>
          </a:prstGeom>
        </p:spPr>
        <p:txBody>
          <a:bodyPr wrap="square">
            <a:spAutoFit/>
          </a:bodyPr>
          <a:lstStyle/>
          <a:p>
            <a:pPr>
              <a:lnSpc>
                <a:spcPct val="150000"/>
              </a:lnSpc>
            </a:pPr>
            <a:r>
              <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a:t>
            </a:r>
            <a:r>
              <a:rPr lang="en-US" altLang="zh-CN"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1</a:t>
            </a:r>
            <a:r>
              <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）个人修养角度</a:t>
            </a:r>
            <a:endPar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endParaRPr>
          </a:p>
        </p:txBody>
      </p:sp>
      <p:cxnSp>
        <p:nvCxnSpPr>
          <p:cNvPr id="30" name="直接连接符 29"/>
          <p:cNvCxnSpPr/>
          <p:nvPr/>
        </p:nvCxnSpPr>
        <p:spPr>
          <a:xfrm>
            <a:off x="1144014" y="1779662"/>
            <a:ext cx="7172402" cy="0"/>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pic>
        <p:nvPicPr>
          <p:cNvPr id="16" name="Picture 2" descr="J:\张校长ppt2016.01\未标题-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652" r="24578"/>
          <a:stretch>
            <a:fillRect/>
          </a:stretch>
        </p:blipFill>
        <p:spPr bwMode="auto">
          <a:xfrm>
            <a:off x="1115616" y="2067694"/>
            <a:ext cx="1656184" cy="2246506"/>
          </a:xfrm>
          <a:prstGeom prst="roundRect">
            <a:avLst>
              <a:gd name="adj" fmla="val 0"/>
            </a:avLst>
          </a:prstGeom>
          <a:solidFill>
            <a:srgbClr val="FFFFFF">
              <a:shade val="85000"/>
            </a:srgbClr>
          </a:solidFill>
          <a:ln>
            <a:noFill/>
          </a:ln>
          <a:effectLst/>
        </p:spPr>
      </p:pic>
      <p:pic>
        <p:nvPicPr>
          <p:cNvPr id="20" name="图片 19" descr="校名.png"/>
          <p:cNvPicPr>
            <a:picLocks noChangeAspect="1"/>
          </p:cNvPicPr>
          <p:nvPr/>
        </p:nvPicPr>
        <p:blipFill>
          <a:blip r:embed="rId3" cstate="print">
            <a:lum bright="-40000"/>
          </a:blip>
          <a:stretch>
            <a:fillRect/>
          </a:stretch>
        </p:blipFill>
        <p:spPr>
          <a:xfrm>
            <a:off x="7634902" y="275990"/>
            <a:ext cx="1116221" cy="267893"/>
          </a:xfrm>
          <a:prstGeom prst="rect">
            <a:avLst/>
          </a:prstGeom>
          <a:noFill/>
        </p:spPr>
      </p:pic>
      <p:sp>
        <p:nvSpPr>
          <p:cNvPr id="31" name="TextBox 30"/>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C:\Users\lenovo\Desktop\图片2.jpg"/>
          <p:cNvPicPr>
            <a:picLocks noChangeAspect="1" noChangeArrowheads="1"/>
          </p:cNvPicPr>
          <p:nvPr/>
        </p:nvPicPr>
        <p:blipFill>
          <a:blip r:embed="rId1" cstate="print"/>
          <a:srcRect/>
          <a:stretch>
            <a:fillRect/>
          </a:stretch>
        </p:blipFill>
        <p:spPr bwMode="auto">
          <a:xfrm>
            <a:off x="0" y="0"/>
            <a:ext cx="9144000" cy="5143500"/>
          </a:xfrm>
          <a:prstGeom prst="rect">
            <a:avLst/>
          </a:prstGeom>
          <a:noFill/>
        </p:spPr>
      </p:pic>
      <p:sp>
        <p:nvSpPr>
          <p:cNvPr id="22534"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16B81751-32BD-4879-9487-269480E9AFEF}"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sp>
        <p:nvSpPr>
          <p:cNvPr id="27" name="矩形 26"/>
          <p:cNvSpPr/>
          <p:nvPr/>
        </p:nvSpPr>
        <p:spPr>
          <a:xfrm>
            <a:off x="3347864" y="1889765"/>
            <a:ext cx="4896544" cy="1014730"/>
          </a:xfrm>
          <a:prstGeom prst="rect">
            <a:avLst/>
          </a:prstGeom>
        </p:spPr>
        <p:txBody>
          <a:bodyPr wrap="square">
            <a:spAutoFit/>
          </a:bodyPr>
          <a:lstStyle/>
          <a:p>
            <a:pPr>
              <a:lnSpc>
                <a:spcPct val="150000"/>
              </a:lnSpc>
            </a:pPr>
            <a:r>
              <a:rPr lang="zh-CN" altLang="en-US" sz="1200"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　　</a:t>
            </a:r>
            <a:r>
              <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rPr>
              <a:t>从传播的角度来看，礼仪可以说是在人际交往中进行相互沟通的技巧。</a:t>
            </a:r>
            <a:endParaRPr lang="zh-CN" altLang="en-US" sz="2000" dirty="0">
              <a:solidFill>
                <a:srgbClr val="0D0D0D"/>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13" name="文本框 2"/>
          <p:cNvSpPr txBox="1"/>
          <p:nvPr/>
        </p:nvSpPr>
        <p:spPr>
          <a:xfrm>
            <a:off x="1679209" y="232072"/>
            <a:ext cx="3741647" cy="488950"/>
          </a:xfrm>
          <a:prstGeom prst="rect">
            <a:avLst/>
          </a:prstGeom>
          <a:noFill/>
        </p:spPr>
        <p:txBody>
          <a:bodyPr wrap="square" lIns="68580" tIns="34290" rIns="68580" bIns="34290" rtlCol="0">
            <a:spAutoFit/>
            <a:scene3d>
              <a:camera prst="orthographicFront"/>
              <a:lightRig rig="threePt" dir="t"/>
            </a:scene3d>
            <a:sp3d contourW="12700"/>
          </a:bodyPr>
          <a:lstStyle/>
          <a:p>
            <a:pPr>
              <a:lnSpc>
                <a:spcPct val="114000"/>
              </a:lnSpc>
            </a:pPr>
            <a:r>
              <a:rPr lang="en-US" altLang="zh-CN" sz="2400" b="1" dirty="0">
                <a:solidFill>
                  <a:srgbClr val="152E52"/>
                </a:solidFill>
                <a:latin typeface="微软雅黑" panose="020B0503020204020204" charset="-122"/>
                <a:ea typeface="微软雅黑" panose="020B0503020204020204" charset="-122"/>
                <a:cs typeface="Times New Roman" panose="02020603050405020304" pitchFamily="18" charset="0"/>
              </a:rPr>
              <a:t>1.1</a:t>
            </a:r>
            <a:r>
              <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rPr>
              <a:t>选题目的</a:t>
            </a:r>
            <a:endPar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endParaRPr>
          </a:p>
        </p:txBody>
      </p:sp>
      <p:sp>
        <p:nvSpPr>
          <p:cNvPr id="14" name="菱形 13"/>
          <p:cNvSpPr/>
          <p:nvPr/>
        </p:nvSpPr>
        <p:spPr>
          <a:xfrm>
            <a:off x="1012598" y="466728"/>
            <a:ext cx="251220" cy="251220"/>
          </a:xfrm>
          <a:prstGeom prst="diamond">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1" name="任意多边形: 形状 8"/>
          <p:cNvSpPr/>
          <p:nvPr/>
        </p:nvSpPr>
        <p:spPr>
          <a:xfrm>
            <a:off x="383947" y="3"/>
            <a:ext cx="1257302" cy="685801"/>
          </a:xfrm>
          <a:custGeom>
            <a:avLst/>
            <a:gdLst>
              <a:gd name="connsiteX0" fmla="*/ 76200 w 1676402"/>
              <a:gd name="connsiteY0" fmla="*/ 0 h 914401"/>
              <a:gd name="connsiteX1" fmla="*/ 1600202 w 1676402"/>
              <a:gd name="connsiteY1" fmla="*/ 0 h 914401"/>
              <a:gd name="connsiteX2" fmla="*/ 1676402 w 1676402"/>
              <a:gd name="connsiteY2" fmla="*/ 76200 h 914401"/>
              <a:gd name="connsiteX3" fmla="*/ 838201 w 1676402"/>
              <a:gd name="connsiteY3" fmla="*/ 914401 h 914401"/>
              <a:gd name="connsiteX4" fmla="*/ 0 w 1676402"/>
              <a:gd name="connsiteY4" fmla="*/ 7620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2" h="914401">
                <a:moveTo>
                  <a:pt x="76200" y="0"/>
                </a:moveTo>
                <a:lnTo>
                  <a:pt x="1600202" y="0"/>
                </a:lnTo>
                <a:lnTo>
                  <a:pt x="1676402" y="76200"/>
                </a:lnTo>
                <a:lnTo>
                  <a:pt x="838201" y="914401"/>
                </a:lnTo>
                <a:lnTo>
                  <a:pt x="0" y="762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2" name="菱形 21"/>
          <p:cNvSpPr/>
          <p:nvPr/>
        </p:nvSpPr>
        <p:spPr>
          <a:xfrm>
            <a:off x="383952" y="166973"/>
            <a:ext cx="466159" cy="466159"/>
          </a:xfrm>
          <a:prstGeom prst="diamond">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4" name="矩形 23"/>
          <p:cNvSpPr/>
          <p:nvPr/>
        </p:nvSpPr>
        <p:spPr>
          <a:xfrm>
            <a:off x="1" y="1"/>
            <a:ext cx="9144000" cy="59342"/>
          </a:xfrm>
          <a:prstGeom prst="rect">
            <a:avLst/>
          </a:prstGeom>
          <a:solidFill>
            <a:srgbClr val="152E5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9" name="矩形 28"/>
          <p:cNvSpPr/>
          <p:nvPr/>
        </p:nvSpPr>
        <p:spPr>
          <a:xfrm>
            <a:off x="1403648" y="987574"/>
            <a:ext cx="7272808" cy="553085"/>
          </a:xfrm>
          <a:prstGeom prst="rect">
            <a:avLst/>
          </a:prstGeom>
        </p:spPr>
        <p:txBody>
          <a:bodyPr wrap="square">
            <a:spAutoFit/>
          </a:bodyPr>
          <a:lstStyle/>
          <a:p>
            <a:pPr>
              <a:lnSpc>
                <a:spcPct val="150000"/>
              </a:lnSpc>
            </a:pPr>
            <a:r>
              <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a:t>
            </a:r>
            <a:r>
              <a:rPr lang="en-US" altLang="zh-CN"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2</a:t>
            </a:r>
            <a:r>
              <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rPr>
              <a:t>）传播的角度</a:t>
            </a:r>
            <a:endParaRPr lang="zh-CN" altLang="en-US" sz="2000" b="1" kern="0" cap="all" dirty="0">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latin typeface="微软雅黑" panose="020B0503020204020204" charset="-122"/>
              <a:ea typeface="微软雅黑" panose="020B0503020204020204" charset="-122"/>
            </a:endParaRPr>
          </a:p>
        </p:txBody>
      </p:sp>
      <p:cxnSp>
        <p:nvCxnSpPr>
          <p:cNvPr id="30" name="直接连接符 29"/>
          <p:cNvCxnSpPr/>
          <p:nvPr/>
        </p:nvCxnSpPr>
        <p:spPr>
          <a:xfrm>
            <a:off x="1144014" y="1779662"/>
            <a:ext cx="7172402" cy="0"/>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pic>
        <p:nvPicPr>
          <p:cNvPr id="16" name="Picture 2" descr="J:\张校长ppt2016.01\未标题-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652" r="24578"/>
          <a:stretch>
            <a:fillRect/>
          </a:stretch>
        </p:blipFill>
        <p:spPr bwMode="auto">
          <a:xfrm>
            <a:off x="1115616" y="2067694"/>
            <a:ext cx="1656184" cy="2246506"/>
          </a:xfrm>
          <a:prstGeom prst="roundRect">
            <a:avLst>
              <a:gd name="adj" fmla="val 0"/>
            </a:avLst>
          </a:prstGeom>
          <a:solidFill>
            <a:srgbClr val="FFFFFF">
              <a:shade val="85000"/>
            </a:srgbClr>
          </a:solidFill>
          <a:ln>
            <a:noFill/>
          </a:ln>
          <a:effectLst/>
        </p:spPr>
      </p:pic>
      <p:pic>
        <p:nvPicPr>
          <p:cNvPr id="20" name="图片 19" descr="校名.png"/>
          <p:cNvPicPr>
            <a:picLocks noChangeAspect="1"/>
          </p:cNvPicPr>
          <p:nvPr/>
        </p:nvPicPr>
        <p:blipFill>
          <a:blip r:embed="rId3" cstate="print">
            <a:lum bright="-40000"/>
          </a:blip>
          <a:stretch>
            <a:fillRect/>
          </a:stretch>
        </p:blipFill>
        <p:spPr>
          <a:xfrm>
            <a:off x="7634902" y="275990"/>
            <a:ext cx="1116221" cy="267893"/>
          </a:xfrm>
          <a:prstGeom prst="rect">
            <a:avLst/>
          </a:prstGeom>
          <a:noFill/>
        </p:spPr>
      </p:pic>
      <p:sp>
        <p:nvSpPr>
          <p:cNvPr id="31" name="TextBox 30"/>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147814"/>
            <a:ext cx="9144000" cy="1995686"/>
          </a:xfrm>
          <a:prstGeom prst="rect">
            <a:avLst/>
          </a:prstGeom>
          <a:gradFill flip="none" rotWithShape="1">
            <a:gsLst>
              <a:gs pos="41000">
                <a:srgbClr val="006DAD"/>
              </a:gs>
              <a:gs pos="100000">
                <a:srgbClr val="002060"/>
              </a:gs>
              <a:gs pos="0">
                <a:srgbClr val="00B0F0"/>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dirty="0"/>
          </a:p>
        </p:txBody>
      </p:sp>
      <p:sp>
        <p:nvSpPr>
          <p:cNvPr id="6" name="TextBox 5"/>
          <p:cNvSpPr txBox="1"/>
          <p:nvPr/>
        </p:nvSpPr>
        <p:spPr>
          <a:xfrm>
            <a:off x="1161336" y="1347614"/>
            <a:ext cx="6817390" cy="783590"/>
          </a:xfrm>
          <a:prstGeom prst="rect">
            <a:avLst/>
          </a:prstGeom>
          <a:noFill/>
        </p:spPr>
        <p:txBody>
          <a:bodyPr wrap="square" rtlCol="0">
            <a:spAutoFit/>
          </a:bodyPr>
          <a:lstStyle/>
          <a:p>
            <a:pPr algn="ctr">
              <a:lnSpc>
                <a:spcPct val="150000"/>
              </a:lnSpc>
            </a:pPr>
            <a:r>
              <a:rPr lang="zh-CN" altLang="en-US" sz="3000" b="1" dirty="0">
                <a:solidFill>
                  <a:schemeClr val="accent6">
                    <a:lumMod val="50000"/>
                  </a:schemeClr>
                </a:solidFill>
                <a:latin typeface="微软雅黑" panose="020B0503020204020204" charset="-122"/>
                <a:ea typeface="微软雅黑" panose="020B0503020204020204" charset="-122"/>
              </a:rPr>
              <a:t>国内外研究现状和发展趋势</a:t>
            </a:r>
            <a:endParaRPr lang="zh-CN" altLang="en-US" sz="3000" b="1" dirty="0">
              <a:solidFill>
                <a:schemeClr val="accent6">
                  <a:lumMod val="50000"/>
                </a:schemeClr>
              </a:solidFill>
              <a:latin typeface="微软雅黑" panose="020B0503020204020204" charset="-122"/>
              <a:ea typeface="微软雅黑" panose="020B0503020204020204" charset="-122"/>
            </a:endParaRPr>
          </a:p>
        </p:txBody>
      </p:sp>
      <p:sp>
        <p:nvSpPr>
          <p:cNvPr id="3" name="矩形 2"/>
          <p:cNvSpPr/>
          <p:nvPr/>
        </p:nvSpPr>
        <p:spPr>
          <a:xfrm rot="2700000">
            <a:off x="-377788" y="3237490"/>
            <a:ext cx="755576" cy="7200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2700000">
            <a:off x="464840" y="3945744"/>
            <a:ext cx="363806" cy="346715"/>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2700000">
            <a:off x="574425" y="4555139"/>
            <a:ext cx="183064" cy="17446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2700000">
            <a:off x="611478" y="4783459"/>
            <a:ext cx="755576" cy="7200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2700000">
            <a:off x="790449" y="4014296"/>
            <a:ext cx="183064" cy="17446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2700000">
            <a:off x="1418247" y="3893173"/>
            <a:ext cx="454638" cy="43328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2700000">
            <a:off x="7148007" y="4471782"/>
            <a:ext cx="292533" cy="27879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2700000">
            <a:off x="7378746" y="3822959"/>
            <a:ext cx="369778" cy="352406"/>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2700000">
            <a:off x="7702674" y="3962192"/>
            <a:ext cx="180219" cy="171752"/>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descr="未标题-2.png"/>
          <p:cNvPicPr>
            <a:picLocks noChangeAspect="1"/>
          </p:cNvPicPr>
          <p:nvPr/>
        </p:nvPicPr>
        <p:blipFill>
          <a:blip r:embed="rId1" cstate="print"/>
          <a:stretch>
            <a:fillRect/>
          </a:stretch>
        </p:blipFill>
        <p:spPr>
          <a:xfrm>
            <a:off x="4207227" y="2846219"/>
            <a:ext cx="729545" cy="603190"/>
          </a:xfrm>
          <a:prstGeom prst="rect">
            <a:avLst/>
          </a:prstGeom>
          <a:effectLst>
            <a:outerShdw blurRad="63500" sx="102000" sy="102000" algn="ctr" rotWithShape="0">
              <a:prstClr val="black">
                <a:alpha val="40000"/>
              </a:prstClr>
            </a:outerShdw>
          </a:effectLst>
        </p:spPr>
      </p:pic>
      <p:sp>
        <p:nvSpPr>
          <p:cNvPr id="20" name="TextBox 19"/>
          <p:cNvSpPr txBox="1"/>
          <p:nvPr/>
        </p:nvSpPr>
        <p:spPr>
          <a:xfrm>
            <a:off x="4342430" y="2938580"/>
            <a:ext cx="504056" cy="400110"/>
          </a:xfrm>
          <a:prstGeom prst="rect">
            <a:avLst/>
          </a:prstGeom>
          <a:noFill/>
        </p:spPr>
        <p:txBody>
          <a:bodyPr wrap="square" rtlCol="0">
            <a:spAutoFit/>
          </a:bodyPr>
          <a:lstStyle/>
          <a:p>
            <a:r>
              <a:rPr lang="zh-CN" altLang="en-US" sz="2000" dirty="0" smtClean="0">
                <a:solidFill>
                  <a:schemeClr val="bg1"/>
                </a:solidFill>
                <a:latin typeface="经典粗宋简" panose="02010609000101010101" pitchFamily="49" charset="-122"/>
                <a:ea typeface="经典粗宋简" panose="02010609000101010101" pitchFamily="49" charset="-122"/>
                <a:cs typeface="经典粗宋简" panose="02010609000101010101" pitchFamily="49" charset="-122"/>
              </a:rPr>
              <a:t>一</a:t>
            </a:r>
            <a:endParaRPr lang="zh-CN" altLang="en-US" sz="2000" dirty="0">
              <a:solidFill>
                <a:schemeClr val="bg1"/>
              </a:solidFill>
              <a:latin typeface="经典粗宋简" panose="02010609000101010101" pitchFamily="49" charset="-122"/>
              <a:ea typeface="经典粗宋简" panose="02010609000101010101" pitchFamily="49" charset="-122"/>
              <a:cs typeface="经典粗宋简" panose="02010609000101010101" pitchFamily="49" charset="-122"/>
            </a:endParaRPr>
          </a:p>
        </p:txBody>
      </p:sp>
      <p:pic>
        <p:nvPicPr>
          <p:cNvPr id="21" name="图片 20" descr="未标题-3.png"/>
          <p:cNvPicPr>
            <a:picLocks noChangeAspect="1"/>
          </p:cNvPicPr>
          <p:nvPr/>
        </p:nvPicPr>
        <p:blipFill>
          <a:blip r:embed="rId2" cstate="print"/>
          <a:stretch>
            <a:fillRect/>
          </a:stretch>
        </p:blipFill>
        <p:spPr>
          <a:xfrm>
            <a:off x="4097632" y="2824164"/>
            <a:ext cx="948735" cy="784419"/>
          </a:xfrm>
          <a:prstGeom prst="rect">
            <a:avLst/>
          </a:prstGeom>
        </p:spPr>
      </p:pic>
      <p:sp>
        <p:nvSpPr>
          <p:cNvPr id="19" name="TextBox 18"/>
          <p:cNvSpPr txBox="1"/>
          <p:nvPr/>
        </p:nvSpPr>
        <p:spPr>
          <a:xfrm>
            <a:off x="4342446" y="2931790"/>
            <a:ext cx="428628" cy="583565"/>
          </a:xfrm>
          <a:prstGeom prst="rect">
            <a:avLst/>
          </a:prstGeom>
          <a:noFill/>
        </p:spPr>
        <p:txBody>
          <a:bodyPr wrap="square" rtlCol="0">
            <a:spAutoFit/>
          </a:bodyPr>
          <a:lstStyle/>
          <a:p>
            <a:pPr algn="ctr"/>
            <a:r>
              <a:rPr lang="en-US" altLang="zh-CN" sz="3200" b="1" dirty="0">
                <a:solidFill>
                  <a:schemeClr val="bg1"/>
                </a:solidFill>
                <a:latin typeface="Times New Roman" panose="02020603050405020304" pitchFamily="18" charset="0"/>
                <a:ea typeface="华康俪金黑W8(P)" pitchFamily="34" charset="-122"/>
                <a:cs typeface="Times New Roman" panose="02020603050405020304" pitchFamily="18" charset="0"/>
              </a:rPr>
              <a:t>2</a:t>
            </a:r>
            <a:endParaRPr lang="en-US" altLang="zh-CN" sz="3200" b="1" dirty="0">
              <a:solidFill>
                <a:schemeClr val="bg1"/>
              </a:solidFill>
              <a:latin typeface="Times New Roman" panose="02020603050405020304" pitchFamily="18" charset="0"/>
              <a:ea typeface="华康俪金黑W8(P)" pitchFamily="34" charset="-122"/>
              <a:cs typeface="Times New Roman" panose="02020603050405020304" pitchFamily="18" charset="0"/>
            </a:endParaRPr>
          </a:p>
        </p:txBody>
      </p:sp>
      <p:pic>
        <p:nvPicPr>
          <p:cNvPr id="23" name="图片 22" descr="校名.png"/>
          <p:cNvPicPr>
            <a:picLocks noChangeAspect="1"/>
          </p:cNvPicPr>
          <p:nvPr/>
        </p:nvPicPr>
        <p:blipFill>
          <a:blip r:embed="rId3" cstate="print">
            <a:lum bright="-40000"/>
          </a:blip>
          <a:stretch>
            <a:fillRect/>
          </a:stretch>
        </p:blipFill>
        <p:spPr>
          <a:xfrm>
            <a:off x="7634902" y="275990"/>
            <a:ext cx="1116221" cy="267893"/>
          </a:xfrm>
          <a:prstGeom prst="rect">
            <a:avLst/>
          </a:prstGeom>
          <a:noFill/>
        </p:spPr>
      </p:pic>
      <p:sp>
        <p:nvSpPr>
          <p:cNvPr id="24" name="TextBox 23"/>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lenovo\Desktop\图片1.jpg"/>
          <p:cNvPicPr>
            <a:picLocks noChangeAspect="1" noChangeArrowheads="1"/>
          </p:cNvPicPr>
          <p:nvPr/>
        </p:nvPicPr>
        <p:blipFill>
          <a:blip r:embed="rId1" cstate="print"/>
          <a:srcRect/>
          <a:stretch>
            <a:fillRect/>
          </a:stretch>
        </p:blipFill>
        <p:spPr bwMode="auto">
          <a:xfrm>
            <a:off x="-18732" y="-35085"/>
            <a:ext cx="9180512" cy="5178383"/>
          </a:xfrm>
          <a:prstGeom prst="rect">
            <a:avLst/>
          </a:prstGeom>
          <a:noFill/>
        </p:spPr>
      </p:pic>
      <p:sp>
        <p:nvSpPr>
          <p:cNvPr id="19" name="Text Box 2"/>
          <p:cNvSpPr txBox="1">
            <a:spLocks noChangeArrowheads="1"/>
          </p:cNvSpPr>
          <p:nvPr/>
        </p:nvSpPr>
        <p:spPr bwMode="auto">
          <a:xfrm>
            <a:off x="1115060" y="2139315"/>
            <a:ext cx="6681470" cy="1915160"/>
          </a:xfrm>
          <a:prstGeom prst="rect">
            <a:avLst/>
          </a:prstGeom>
          <a:noFill/>
          <a:ln>
            <a:noFill/>
          </a:ln>
        </p:spPr>
        <p:txBody>
          <a:bodyPr wrap="square" lIns="68580" tIns="34290" rIns="68580" bIns="34290">
            <a:spAutoFit/>
          </a:bodyPr>
          <a:lstStyle/>
          <a:p>
            <a:pPr algn="ctr">
              <a:defRPr/>
            </a:pPr>
            <a:r>
              <a:rPr lang="zh-CN" altLang="en-US" sz="4000" b="1" dirty="0">
                <a:solidFill>
                  <a:schemeClr val="tx1">
                    <a:lumMod val="65000"/>
                    <a:lumOff val="35000"/>
                  </a:schemeClr>
                </a:solidFill>
                <a:latin typeface="隶书" panose="02010509060101010101" charset="-122"/>
                <a:ea typeface="隶书" panose="02010509060101010101" charset="-122"/>
                <a:sym typeface="Arial" panose="020B0604020202020204" pitchFamily="34" charset="0"/>
              </a:rPr>
              <a:t>谢谢！</a:t>
            </a:r>
            <a:endParaRPr lang="zh-CN" altLang="en-US" sz="4000" b="1" dirty="0">
              <a:solidFill>
                <a:schemeClr val="tx1">
                  <a:lumMod val="65000"/>
                  <a:lumOff val="35000"/>
                </a:schemeClr>
              </a:solidFill>
              <a:latin typeface="隶书" panose="02010509060101010101" charset="-122"/>
              <a:ea typeface="隶书" panose="02010509060101010101" charset="-122"/>
              <a:sym typeface="Arial" panose="020B0604020202020204" pitchFamily="34" charset="0"/>
            </a:endParaRPr>
          </a:p>
          <a:p>
            <a:pPr algn="ctr">
              <a:defRPr/>
            </a:pPr>
            <a:r>
              <a:rPr lang="zh-CN" altLang="en-US" sz="4000" b="1" dirty="0">
                <a:solidFill>
                  <a:schemeClr val="tx1">
                    <a:lumMod val="65000"/>
                    <a:lumOff val="35000"/>
                  </a:schemeClr>
                </a:solidFill>
                <a:latin typeface="隶书" panose="02010509060101010101" charset="-122"/>
                <a:ea typeface="隶书" panose="02010509060101010101" charset="-122"/>
                <a:sym typeface="Arial" panose="020B0604020202020204" pitchFamily="34" charset="0"/>
              </a:rPr>
              <a:t>请各位专家、老师批评指正。</a:t>
            </a:r>
            <a:endParaRPr lang="zh-CN" altLang="en-US" sz="4000" b="1" dirty="0">
              <a:solidFill>
                <a:schemeClr val="tx1">
                  <a:lumMod val="65000"/>
                  <a:lumOff val="35000"/>
                </a:schemeClr>
              </a:solidFill>
              <a:latin typeface="隶书" panose="02010509060101010101" charset="-122"/>
              <a:ea typeface="隶书" panose="02010509060101010101" charset="-122"/>
              <a:sym typeface="Arial" panose="020B0604020202020204" pitchFamily="34" charset="0"/>
            </a:endParaRPr>
          </a:p>
          <a:p>
            <a:pPr algn="ctr">
              <a:defRPr/>
            </a:pPr>
            <a:endParaRPr lang="zh-CN" altLang="en-US" sz="4000" b="1" dirty="0">
              <a:solidFill>
                <a:schemeClr val="tx1">
                  <a:lumMod val="65000"/>
                  <a:lumOff val="35000"/>
                </a:schemeClr>
              </a:solidFill>
              <a:latin typeface="隶书" panose="02010509060101010101" charset="-122"/>
              <a:ea typeface="隶书" panose="02010509060101010101" charset="-122"/>
              <a:sym typeface="Arial" panose="020B0604020202020204" pitchFamily="34" charset="0"/>
            </a:endParaRPr>
          </a:p>
        </p:txBody>
      </p:sp>
      <p:sp>
        <p:nvSpPr>
          <p:cNvPr id="5" name="矩形 4"/>
          <p:cNvSpPr/>
          <p:nvPr/>
        </p:nvSpPr>
        <p:spPr>
          <a:xfrm>
            <a:off x="17780" y="-34806"/>
            <a:ext cx="9144000" cy="1995686"/>
          </a:xfrm>
          <a:prstGeom prst="rect">
            <a:avLst/>
          </a:prstGeom>
          <a:gradFill flip="none" rotWithShape="1">
            <a:gsLst>
              <a:gs pos="41000">
                <a:srgbClr val="006DAD"/>
              </a:gs>
              <a:gs pos="100000">
                <a:srgbClr val="002060"/>
              </a:gs>
              <a:gs pos="0">
                <a:srgbClr val="00B0F0"/>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defRPr/>
            </a:pPr>
            <a:endParaRPr lang="zh-CN" altLang="en-US" dirty="0"/>
          </a:p>
        </p:txBody>
      </p:sp>
      <p:grpSp>
        <p:nvGrpSpPr>
          <p:cNvPr id="2" name="组合 1"/>
          <p:cNvGrpSpPr/>
          <p:nvPr/>
        </p:nvGrpSpPr>
        <p:grpSpPr>
          <a:xfrm>
            <a:off x="4211955" y="513080"/>
            <a:ext cx="1188085" cy="398780"/>
            <a:chOff x="11995" y="435"/>
            <a:chExt cx="1871" cy="628"/>
          </a:xfrm>
        </p:grpSpPr>
        <p:pic>
          <p:nvPicPr>
            <p:cNvPr id="12" name="图片 11" descr="校名.png"/>
            <p:cNvPicPr>
              <a:picLocks noChangeAspect="1"/>
            </p:cNvPicPr>
            <p:nvPr/>
          </p:nvPicPr>
          <p:blipFill>
            <a:blip r:embed="rId2" cstate="print">
              <a:lum bright="-40000"/>
            </a:blip>
            <a:stretch>
              <a:fillRect/>
            </a:stretch>
          </p:blipFill>
          <p:spPr>
            <a:xfrm>
              <a:off x="12023" y="435"/>
              <a:ext cx="1758" cy="422"/>
            </a:xfrm>
            <a:prstGeom prst="rect">
              <a:avLst/>
            </a:prstGeom>
            <a:noFill/>
          </p:spPr>
        </p:pic>
        <p:sp>
          <p:nvSpPr>
            <p:cNvPr id="13" name="TextBox 12"/>
            <p:cNvSpPr txBox="1"/>
            <p:nvPr/>
          </p:nvSpPr>
          <p:spPr>
            <a:xfrm>
              <a:off x="11995" y="754"/>
              <a:ext cx="1871" cy="309"/>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gr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79400" y="1347470"/>
            <a:ext cx="9335135" cy="1568450"/>
          </a:xfrm>
          <a:prstGeom prst="rect">
            <a:avLst/>
          </a:prstGeom>
          <a:noFill/>
        </p:spPr>
        <p:txBody>
          <a:bodyPr wrap="square" rtlCol="0" anchor="t">
            <a:spAutoFit/>
          </a:bodyPr>
          <a:p>
            <a:pPr algn="ctr" eaLnBrk="1" hangingPunct="1">
              <a:buFont typeface="Arial" panose="020B0604020202020204" pitchFamily="34" charset="0"/>
              <a:buNone/>
            </a:pPr>
            <a:r>
              <a:rPr lang="zh-CN" altLang="en-US" sz="3200" b="1" dirty="0">
                <a:solidFill>
                  <a:schemeClr val="tx1">
                    <a:lumMod val="65000"/>
                    <a:lumOff val="35000"/>
                  </a:schemeClr>
                </a:solidFill>
                <a:latin typeface="微软雅黑" panose="020B0503020204020204" charset="-122"/>
                <a:ea typeface="微软雅黑" panose="020B0503020204020204" charset="-122"/>
                <a:sym typeface="+mn-ea"/>
              </a:rPr>
              <a:t>以下为部分模板，</a:t>
            </a:r>
            <a:endParaRPr lang="zh-CN" altLang="en-US" sz="3200" b="1" dirty="0">
              <a:solidFill>
                <a:schemeClr val="tx1">
                  <a:lumMod val="65000"/>
                  <a:lumOff val="35000"/>
                </a:schemeClr>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sz="3200" b="1" dirty="0">
                <a:solidFill>
                  <a:schemeClr val="tx1">
                    <a:lumMod val="65000"/>
                    <a:lumOff val="35000"/>
                  </a:schemeClr>
                </a:solidFill>
                <a:latin typeface="微软雅黑" panose="020B0503020204020204" charset="-122"/>
                <a:ea typeface="微软雅黑" panose="020B0503020204020204" charset="-122"/>
                <a:sym typeface="+mn-ea"/>
              </a:rPr>
              <a:t>可根据内容需要自行选择和修改。</a:t>
            </a:r>
            <a:endParaRPr lang="zh-CN" altLang="en-US" sz="3200" b="1" dirty="0">
              <a:solidFill>
                <a:schemeClr val="tx1">
                  <a:lumMod val="65000"/>
                  <a:lumOff val="35000"/>
                </a:schemeClr>
              </a:solidFill>
              <a:latin typeface="微软雅黑" panose="020B0503020204020204" charset="-122"/>
              <a:ea typeface="微软雅黑" panose="020B0503020204020204" charset="-122"/>
              <a:sym typeface="+mn-ea"/>
            </a:endParaRPr>
          </a:p>
          <a:p>
            <a:pPr algn="ctr" eaLnBrk="1" hangingPunct="1">
              <a:buFont typeface="Arial" panose="020B0604020202020204" pitchFamily="34" charset="0"/>
              <a:buNone/>
            </a:pPr>
            <a:r>
              <a:rPr lang="zh-CN" altLang="en-US" sz="3200"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标题字体、字号不可变，具体内容字号可以调整</a:t>
            </a:r>
            <a:endParaRPr lang="zh-CN" altLang="en-US" sz="3200"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descr="C:\Users\lenovo\Desktop\图片2.jpg"/>
          <p:cNvPicPr>
            <a:picLocks noChangeAspect="1" noChangeArrowheads="1"/>
          </p:cNvPicPr>
          <p:nvPr/>
        </p:nvPicPr>
        <p:blipFill>
          <a:blip r:embed="rId1" cstate="print"/>
          <a:srcRect/>
          <a:stretch>
            <a:fillRect/>
          </a:stretch>
        </p:blipFill>
        <p:spPr bwMode="auto">
          <a:xfrm>
            <a:off x="0" y="0"/>
            <a:ext cx="9144000" cy="5143500"/>
          </a:xfrm>
          <a:prstGeom prst="rect">
            <a:avLst/>
          </a:prstGeom>
          <a:noFill/>
        </p:spPr>
      </p:pic>
      <p:sp>
        <p:nvSpPr>
          <p:cNvPr id="27654"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EFF8749B-EE84-4D88-AD6C-4E40C4F6B4AE}"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graphicFrame>
        <p:nvGraphicFramePr>
          <p:cNvPr id="27697" name="Group 49"/>
          <p:cNvGraphicFramePr>
            <a:graphicFrameLocks noGrp="1"/>
          </p:cNvGraphicFramePr>
          <p:nvPr/>
        </p:nvGraphicFramePr>
        <p:xfrm>
          <a:off x="683568" y="1059582"/>
          <a:ext cx="7858125" cy="3619501"/>
        </p:xfrm>
        <a:graphic>
          <a:graphicData uri="http://schemas.openxmlformats.org/drawingml/2006/table">
            <a:tbl>
              <a:tblPr/>
              <a:tblGrid>
                <a:gridCol w="928688"/>
                <a:gridCol w="1214437"/>
                <a:gridCol w="1214438"/>
                <a:gridCol w="1292225"/>
                <a:gridCol w="1368077"/>
                <a:gridCol w="1840260"/>
              </a:tblGrid>
              <a:tr h="430213">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0"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79ABD"/>
                    </a:solidFill>
                  </a:tcPr>
                </a:tc>
              </a:tr>
              <a:tr h="1063625">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611F"/>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r>
              <a:tr h="1023938">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611F"/>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r>
              <a:tr h="1101725">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rPr>
                        <a:t>****</a:t>
                      </a:r>
                      <a:endParaRPr kumimoji="0" lang="zh-CN" altLang="en-US" sz="1300" b="1" i="0" u="none" strike="noStrike" cap="none" normalizeH="0" baseline="0" dirty="0" smtClean="0">
                        <a:ln>
                          <a:noFill/>
                        </a:ln>
                        <a:solidFill>
                          <a:schemeClr val="bg1"/>
                        </a:solidFill>
                        <a:effectLst/>
                        <a:latin typeface="微软雅黑" panose="020B0503020204020204" charset="-122"/>
                        <a:ea typeface="微软雅黑" panose="020B0503020204020204" charset="-122"/>
                      </a:endParaRPr>
                    </a:p>
                  </a:txBody>
                  <a:tcPr marL="71793" marR="71793" marT="35896" marB="358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611F"/>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c>
                  <a:txBody>
                    <a:bodyPr/>
                    <a:lstStyle/>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单击此处</a:t>
                      </a:r>
                      <a:endParaRPr kumimoji="0" lang="en-US" altLang="zh-CN"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p>
                      <a:pPr marL="0" marR="0" lvl="0" indent="0" algn="ctr" defTabSz="914400" rtl="0" eaLnBrk="0" fontAlgn="base" latinLnBrk="0" hangingPunct="0">
                        <a:lnSpc>
                          <a:spcPct val="120000"/>
                        </a:lnSpc>
                        <a:spcBef>
                          <a:spcPct val="20000"/>
                        </a:spcBef>
                        <a:spcAft>
                          <a:spcPct val="0"/>
                        </a:spcAft>
                        <a:buClrTx/>
                        <a:buSzTx/>
                        <a:buFontTx/>
                        <a:buNone/>
                      </a:pPr>
                      <a:r>
                        <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rPr>
                        <a:t>添加文字</a:t>
                      </a:r>
                      <a:endParaRPr kumimoji="0" lang="zh-CN" altLang="en-US" sz="1200" b="0" i="0" u="none" strike="noStrike" cap="none" normalizeH="0" baseline="0" dirty="0" smtClean="0">
                        <a:ln>
                          <a:noFill/>
                        </a:ln>
                        <a:solidFill>
                          <a:schemeClr val="tx1"/>
                        </a:solidFill>
                        <a:effectLst/>
                        <a:latin typeface="微软雅黑" panose="020B0503020204020204" charset="-122"/>
                        <a:ea typeface="微软雅黑" panose="020B0503020204020204" charset="-122"/>
                      </a:endParaRPr>
                    </a:p>
                  </a:txBody>
                  <a:tcPr marL="71793" marR="71793" marT="35896" marB="358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10000"/>
                        <a:lumOff val="90000"/>
                      </a:schemeClr>
                    </a:solidFill>
                  </a:tcPr>
                </a:tc>
              </a:tr>
            </a:tbl>
          </a:graphicData>
        </a:graphic>
      </p:graphicFrame>
      <p:sp>
        <p:nvSpPr>
          <p:cNvPr id="13" name="TextBox 15"/>
          <p:cNvSpPr txBox="1">
            <a:spLocks noChangeArrowheads="1"/>
          </p:cNvSpPr>
          <p:nvPr/>
        </p:nvSpPr>
        <p:spPr bwMode="auto">
          <a:xfrm>
            <a:off x="8556625" y="4794250"/>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fld id="{16B81751-32BD-4879-9487-269480E9AFEF}" type="slidenum">
              <a:rPr lang="zh-CN" altLang="en-US" sz="1400" b="1" i="1">
                <a:solidFill>
                  <a:srgbClr val="FFFFFF"/>
                </a:solidFill>
                <a:latin typeface="Times New Roman" panose="02020603050405020304" pitchFamily="18" charset="0"/>
                <a:ea typeface="Arial Unicode MS" panose="020B0604020202020204" charset="-122"/>
                <a:cs typeface="Times New Roman" panose="02020603050405020304" pitchFamily="18" charset="0"/>
              </a:rPr>
            </a:fld>
            <a:endParaRPr lang="en-US" altLang="zh-CN" sz="1400">
              <a:solidFill>
                <a:srgbClr val="FFFFFF"/>
              </a:solidFill>
              <a:latin typeface="Arial Unicode MS" panose="020B0604020202020204" charset="-122"/>
              <a:ea typeface="Arial Unicode MS" panose="020B0604020202020204" charset="-122"/>
              <a:cs typeface="Times New Roman" panose="02020603050405020304" pitchFamily="18" charset="0"/>
            </a:endParaRPr>
          </a:p>
        </p:txBody>
      </p:sp>
      <p:sp>
        <p:nvSpPr>
          <p:cNvPr id="23" name="矩形 22"/>
          <p:cNvSpPr/>
          <p:nvPr/>
        </p:nvSpPr>
        <p:spPr>
          <a:xfrm>
            <a:off x="1" y="1"/>
            <a:ext cx="9144000" cy="59342"/>
          </a:xfrm>
          <a:prstGeom prst="rect">
            <a:avLst/>
          </a:prstGeom>
          <a:solidFill>
            <a:srgbClr val="152E5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9" name="文本框 2"/>
          <p:cNvSpPr txBox="1"/>
          <p:nvPr/>
        </p:nvSpPr>
        <p:spPr>
          <a:xfrm>
            <a:off x="1679209" y="232072"/>
            <a:ext cx="3741647" cy="488950"/>
          </a:xfrm>
          <a:prstGeom prst="rect">
            <a:avLst/>
          </a:prstGeom>
          <a:noFill/>
        </p:spPr>
        <p:txBody>
          <a:bodyPr wrap="square" lIns="68580" tIns="34290" rIns="68580" bIns="34290" rtlCol="0">
            <a:spAutoFit/>
            <a:scene3d>
              <a:camera prst="orthographicFront"/>
              <a:lightRig rig="threePt" dir="t"/>
            </a:scene3d>
            <a:sp3d contourW="12700"/>
          </a:bodyPr>
          <a:lstStyle/>
          <a:p>
            <a:pPr>
              <a:lnSpc>
                <a:spcPct val="114000"/>
              </a:lnSpc>
            </a:pPr>
            <a:r>
              <a:rPr lang="zh-CN" altLang="en-US" sz="2400" b="1" dirty="0">
                <a:solidFill>
                  <a:srgbClr val="152E52"/>
                </a:solidFill>
                <a:latin typeface="微软雅黑" panose="020B0503020204020204" charset="-122"/>
                <a:ea typeface="微软雅黑" panose="020B0503020204020204" charset="-122"/>
                <a:cs typeface="Times New Roman" panose="02020603050405020304" pitchFamily="18" charset="0"/>
              </a:rPr>
              <a:t>单击此处</a:t>
            </a:r>
            <a:r>
              <a:rPr lang="zh-CN" altLang="en-US" sz="2400" b="1">
                <a:solidFill>
                  <a:srgbClr val="152E52"/>
                </a:solidFill>
                <a:latin typeface="微软雅黑" panose="020B0503020204020204" charset="-122"/>
                <a:ea typeface="微软雅黑" panose="020B0503020204020204" charset="-122"/>
                <a:cs typeface="Times New Roman" panose="02020603050405020304" pitchFamily="18" charset="0"/>
              </a:rPr>
              <a:t>添加</a:t>
            </a:r>
            <a:r>
              <a:rPr lang="zh-CN" altLang="en-US" sz="2400" b="1" smtClean="0">
                <a:solidFill>
                  <a:srgbClr val="152E52"/>
                </a:solidFill>
                <a:latin typeface="微软雅黑" panose="020B0503020204020204" charset="-122"/>
                <a:ea typeface="微软雅黑" panose="020B0503020204020204" charset="-122"/>
                <a:cs typeface="Times New Roman" panose="02020603050405020304" pitchFamily="18" charset="0"/>
              </a:rPr>
              <a:t>标题二</a:t>
            </a:r>
            <a:endParaRPr lang="zh-CN" altLang="en-US" sz="2400" b="1" dirty="0" smtClean="0">
              <a:solidFill>
                <a:srgbClr val="152E52"/>
              </a:solidFill>
              <a:latin typeface="微软雅黑" panose="020B0503020204020204" charset="-122"/>
              <a:ea typeface="微软雅黑" panose="020B0503020204020204" charset="-122"/>
              <a:cs typeface="Times New Roman" panose="02020603050405020304" pitchFamily="18" charset="0"/>
            </a:endParaRPr>
          </a:p>
        </p:txBody>
      </p:sp>
      <p:sp>
        <p:nvSpPr>
          <p:cNvPr id="20" name="菱形 19"/>
          <p:cNvSpPr/>
          <p:nvPr/>
        </p:nvSpPr>
        <p:spPr>
          <a:xfrm>
            <a:off x="1012598" y="466728"/>
            <a:ext cx="251220" cy="251220"/>
          </a:xfrm>
          <a:prstGeom prst="diamond">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1" name="任意多边形: 形状 8"/>
          <p:cNvSpPr/>
          <p:nvPr/>
        </p:nvSpPr>
        <p:spPr>
          <a:xfrm>
            <a:off x="383947" y="3"/>
            <a:ext cx="1257302" cy="685801"/>
          </a:xfrm>
          <a:custGeom>
            <a:avLst/>
            <a:gdLst>
              <a:gd name="connsiteX0" fmla="*/ 76200 w 1676402"/>
              <a:gd name="connsiteY0" fmla="*/ 0 h 914401"/>
              <a:gd name="connsiteX1" fmla="*/ 1600202 w 1676402"/>
              <a:gd name="connsiteY1" fmla="*/ 0 h 914401"/>
              <a:gd name="connsiteX2" fmla="*/ 1676402 w 1676402"/>
              <a:gd name="connsiteY2" fmla="*/ 76200 h 914401"/>
              <a:gd name="connsiteX3" fmla="*/ 838201 w 1676402"/>
              <a:gd name="connsiteY3" fmla="*/ 914401 h 914401"/>
              <a:gd name="connsiteX4" fmla="*/ 0 w 1676402"/>
              <a:gd name="connsiteY4" fmla="*/ 7620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2" h="914401">
                <a:moveTo>
                  <a:pt x="76200" y="0"/>
                </a:moveTo>
                <a:lnTo>
                  <a:pt x="1600202" y="0"/>
                </a:lnTo>
                <a:lnTo>
                  <a:pt x="1676402" y="76200"/>
                </a:lnTo>
                <a:lnTo>
                  <a:pt x="838201" y="914401"/>
                </a:lnTo>
                <a:lnTo>
                  <a:pt x="0" y="762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0" name="菱形 29"/>
          <p:cNvSpPr/>
          <p:nvPr/>
        </p:nvSpPr>
        <p:spPr>
          <a:xfrm>
            <a:off x="383952" y="166973"/>
            <a:ext cx="466159" cy="466159"/>
          </a:xfrm>
          <a:prstGeom prst="diamond">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33" name="图片 32" descr="校名.png"/>
          <p:cNvPicPr>
            <a:picLocks noChangeAspect="1"/>
          </p:cNvPicPr>
          <p:nvPr/>
        </p:nvPicPr>
        <p:blipFill>
          <a:blip r:embed="rId2" cstate="print">
            <a:lum bright="-40000"/>
          </a:blip>
          <a:stretch>
            <a:fillRect/>
          </a:stretch>
        </p:blipFill>
        <p:spPr>
          <a:xfrm>
            <a:off x="7634902" y="275990"/>
            <a:ext cx="1116221" cy="267893"/>
          </a:xfrm>
          <a:prstGeom prst="rect">
            <a:avLst/>
          </a:prstGeom>
          <a:noFill/>
        </p:spPr>
      </p:pic>
      <p:sp>
        <p:nvSpPr>
          <p:cNvPr id="34" name="TextBox 33"/>
          <p:cNvSpPr txBox="1"/>
          <p:nvPr/>
        </p:nvSpPr>
        <p:spPr>
          <a:xfrm>
            <a:off x="7616636" y="478864"/>
            <a:ext cx="1188066" cy="196208"/>
          </a:xfrm>
          <a:prstGeom prst="rect">
            <a:avLst/>
          </a:prstGeom>
          <a:noFill/>
        </p:spPr>
        <p:txBody>
          <a:bodyPr wrap="none" lIns="68580" tIns="34290" rIns="68580" bIns="34290" rtlCol="0">
            <a:spAutoFit/>
          </a:bodyPr>
          <a:lstStyle/>
          <a:p>
            <a:r>
              <a:rPr lang="en-US" altLang="zh-CN" sz="800" dirty="0">
                <a:latin typeface="Times New Roman" panose="02020603050405020304" pitchFamily="18" charset="0"/>
                <a:cs typeface="Times New Roman" panose="02020603050405020304" pitchFamily="18" charset="0"/>
              </a:rPr>
              <a:t>Dalian Ocean University</a:t>
            </a:r>
            <a:endParaRPr lang="zh-CN" altLang="en-US" sz="800"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tags/tag1.xml><?xml version="1.0" encoding="utf-8"?>
<p:tagLst xmlns:p="http://schemas.openxmlformats.org/presentationml/2006/main">
  <p:tag name="COMMONDATA" val="eyJoZGlkIjoiOTE5ZjIzZGMxZjAxZTc1ZGU4NGZkZjkwYjljODQ0ZmYifQ=="/>
</p:tagLst>
</file>

<file path=ppt/theme/theme1.xml><?xml version="1.0" encoding="utf-8"?>
<a:theme xmlns:a="http://schemas.openxmlformats.org/drawingml/2006/main" name="Office 主题">
  <a:themeElements>
    <a:clrScheme name="自定义 4">
      <a:dk1>
        <a:srgbClr val="000000"/>
      </a:dk1>
      <a:lt1>
        <a:srgbClr val="FFFFFF"/>
      </a:lt1>
      <a:dk2>
        <a:srgbClr val="778495"/>
      </a:dk2>
      <a:lt2>
        <a:srgbClr val="F0F0F0"/>
      </a:lt2>
      <a:accent1>
        <a:srgbClr val="0070C0"/>
      </a:accent1>
      <a:accent2>
        <a:srgbClr val="003760"/>
      </a:accent2>
      <a:accent3>
        <a:srgbClr val="005390"/>
      </a:accent3>
      <a:accent4>
        <a:srgbClr val="0070C0"/>
      </a:accent4>
      <a:accent5>
        <a:srgbClr val="005390"/>
      </a:accent5>
      <a:accent6>
        <a:srgbClr val="005390"/>
      </a:accent6>
      <a:hlink>
        <a:srgbClr val="0070C0"/>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1032</Words>
  <Application>WPS 演示</Application>
  <PresentationFormat>全屏显示(16:9)</PresentationFormat>
  <Paragraphs>197</Paragraphs>
  <Slides>11</Slides>
  <Notes>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宋体</vt:lpstr>
      <vt:lpstr>Wingdings</vt:lpstr>
      <vt:lpstr>Calibri</vt:lpstr>
      <vt:lpstr>黑体</vt:lpstr>
      <vt:lpstr>隶书</vt:lpstr>
      <vt:lpstr>微软雅黑</vt:lpstr>
      <vt:lpstr>Times New Roman</vt:lpstr>
      <vt:lpstr>经典粗宋简</vt:lpstr>
      <vt:lpstr>华康俪金黑W8(P)</vt:lpstr>
      <vt:lpstr>Arial Unicode MS</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jdzzj</dc:creator>
  <cp:lastModifiedBy>Administrator</cp:lastModifiedBy>
  <cp:revision>267</cp:revision>
  <dcterms:created xsi:type="dcterms:W3CDTF">2016-08-04T13:53:00Z</dcterms:created>
  <dcterms:modified xsi:type="dcterms:W3CDTF">2023-08-31T06:50:41Z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74062D6ED85A4421BB1800808B4C69CA</vt:lpwstr>
  </property>
  <property fmtid="{D5CDD505-2E9C-101B-9397-08002B2CF9AE}" pid="3" name="KSOProductBuildVer">
    <vt:lpwstr>2052-11.1.0.14309</vt:lpwstr>
  </property>
</Properties>
</file>